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461" r:id="rId5"/>
    <p:sldId id="422" r:id="rId6"/>
    <p:sldId id="269" r:id="rId7"/>
    <p:sldId id="426" r:id="rId8"/>
    <p:sldId id="300" r:id="rId9"/>
    <p:sldId id="411" r:id="rId10"/>
    <p:sldId id="450" r:id="rId11"/>
    <p:sldId id="440" r:id="rId12"/>
    <p:sldId id="457" r:id="rId13"/>
    <p:sldId id="257" r:id="rId14"/>
    <p:sldId id="260" r:id="rId15"/>
    <p:sldId id="259" r:id="rId16"/>
    <p:sldId id="261" r:id="rId17"/>
    <p:sldId id="264" r:id="rId18"/>
    <p:sldId id="463" r:id="rId19"/>
    <p:sldId id="462" r:id="rId20"/>
    <p:sldId id="458" r:id="rId21"/>
    <p:sldId id="460" r:id="rId22"/>
    <p:sldId id="4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D7B4FB-2217-402D-AEA2-195F5C573A17}" v="8" dt="2025-03-05T14:31:01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Houghton" userId="5be26200-f57e-431f-ab85-38f5048807f6" providerId="ADAL" clId="{0B78F5BC-4F9C-48C7-AC12-D1B55B4D2F88}"/>
    <pc:docChg chg="delSld modSld sldOrd">
      <pc:chgData name="Anna Houghton" userId="5be26200-f57e-431f-ab85-38f5048807f6" providerId="ADAL" clId="{0B78F5BC-4F9C-48C7-AC12-D1B55B4D2F88}" dt="2023-03-13T12:09:22.755" v="14" actId="47"/>
      <pc:docMkLst>
        <pc:docMk/>
      </pc:docMkLst>
      <pc:sldChg chg="del">
        <pc:chgData name="Anna Houghton" userId="5be26200-f57e-431f-ab85-38f5048807f6" providerId="ADAL" clId="{0B78F5BC-4F9C-48C7-AC12-D1B55B4D2F88}" dt="2023-03-13T12:09:22.755" v="14" actId="47"/>
        <pc:sldMkLst>
          <pc:docMk/>
          <pc:sldMk cId="1790633150" sldId="263"/>
        </pc:sldMkLst>
      </pc:sldChg>
      <pc:sldChg chg="del">
        <pc:chgData name="Anna Houghton" userId="5be26200-f57e-431f-ab85-38f5048807f6" providerId="ADAL" clId="{0B78F5BC-4F9C-48C7-AC12-D1B55B4D2F88}" dt="2023-03-13T12:07:17.714" v="12" actId="47"/>
        <pc:sldMkLst>
          <pc:docMk/>
          <pc:sldMk cId="1929439160" sldId="266"/>
        </pc:sldMkLst>
      </pc:sldChg>
      <pc:sldChg chg="del">
        <pc:chgData name="Anna Houghton" userId="5be26200-f57e-431f-ab85-38f5048807f6" providerId="ADAL" clId="{0B78F5BC-4F9C-48C7-AC12-D1B55B4D2F88}" dt="2023-03-13T12:07:19.303" v="13" actId="47"/>
        <pc:sldMkLst>
          <pc:docMk/>
          <pc:sldMk cId="4062993469" sldId="267"/>
        </pc:sldMkLst>
      </pc:sldChg>
      <pc:sldChg chg="del">
        <pc:chgData name="Anna Houghton" userId="5be26200-f57e-431f-ab85-38f5048807f6" providerId="ADAL" clId="{0B78F5BC-4F9C-48C7-AC12-D1B55B4D2F88}" dt="2023-03-13T11:39:04.237" v="7" actId="47"/>
        <pc:sldMkLst>
          <pc:docMk/>
          <pc:sldMk cId="1757036368" sldId="270"/>
        </pc:sldMkLst>
      </pc:sldChg>
      <pc:sldChg chg="del">
        <pc:chgData name="Anna Houghton" userId="5be26200-f57e-431f-ab85-38f5048807f6" providerId="ADAL" clId="{0B78F5BC-4F9C-48C7-AC12-D1B55B4D2F88}" dt="2023-03-13T11:38:50.918" v="6" actId="47"/>
        <pc:sldMkLst>
          <pc:docMk/>
          <pc:sldMk cId="873335759" sldId="412"/>
        </pc:sldMkLst>
      </pc:sldChg>
      <pc:sldChg chg="del">
        <pc:chgData name="Anna Houghton" userId="5be26200-f57e-431f-ab85-38f5048807f6" providerId="ADAL" clId="{0B78F5BC-4F9C-48C7-AC12-D1B55B4D2F88}" dt="2023-03-13T11:37:58.854" v="2" actId="47"/>
        <pc:sldMkLst>
          <pc:docMk/>
          <pc:sldMk cId="1720724939" sldId="414"/>
        </pc:sldMkLst>
      </pc:sldChg>
      <pc:sldChg chg="del">
        <pc:chgData name="Anna Houghton" userId="5be26200-f57e-431f-ab85-38f5048807f6" providerId="ADAL" clId="{0B78F5BC-4F9C-48C7-AC12-D1B55B4D2F88}" dt="2023-03-13T11:37:50.876" v="1" actId="47"/>
        <pc:sldMkLst>
          <pc:docMk/>
          <pc:sldMk cId="3079895639" sldId="427"/>
        </pc:sldMkLst>
      </pc:sldChg>
      <pc:sldChg chg="del">
        <pc:chgData name="Anna Houghton" userId="5be26200-f57e-431f-ab85-38f5048807f6" providerId="ADAL" clId="{0B78F5BC-4F9C-48C7-AC12-D1B55B4D2F88}" dt="2023-03-13T11:39:05.222" v="8" actId="47"/>
        <pc:sldMkLst>
          <pc:docMk/>
          <pc:sldMk cId="1927161087" sldId="428"/>
        </pc:sldMkLst>
      </pc:sldChg>
      <pc:sldChg chg="del">
        <pc:chgData name="Anna Houghton" userId="5be26200-f57e-431f-ab85-38f5048807f6" providerId="ADAL" clId="{0B78F5BC-4F9C-48C7-AC12-D1B55B4D2F88}" dt="2023-03-13T11:38:14.906" v="3" actId="47"/>
        <pc:sldMkLst>
          <pc:docMk/>
          <pc:sldMk cId="1504199207" sldId="441"/>
        </pc:sldMkLst>
      </pc:sldChg>
      <pc:sldChg chg="del">
        <pc:chgData name="Anna Houghton" userId="5be26200-f57e-431f-ab85-38f5048807f6" providerId="ADAL" clId="{0B78F5BC-4F9C-48C7-AC12-D1B55B4D2F88}" dt="2023-03-13T11:38:15.588" v="4" actId="47"/>
        <pc:sldMkLst>
          <pc:docMk/>
          <pc:sldMk cId="1696063120" sldId="442"/>
        </pc:sldMkLst>
      </pc:sldChg>
      <pc:sldChg chg="del">
        <pc:chgData name="Anna Houghton" userId="5be26200-f57e-431f-ab85-38f5048807f6" providerId="ADAL" clId="{0B78F5BC-4F9C-48C7-AC12-D1B55B4D2F88}" dt="2023-03-13T11:38:22.395" v="5" actId="47"/>
        <pc:sldMkLst>
          <pc:docMk/>
          <pc:sldMk cId="1655520744" sldId="443"/>
        </pc:sldMkLst>
      </pc:sldChg>
      <pc:sldChg chg="del ord">
        <pc:chgData name="Anna Houghton" userId="5be26200-f57e-431f-ab85-38f5048807f6" providerId="ADAL" clId="{0B78F5BC-4F9C-48C7-AC12-D1B55B4D2F88}" dt="2023-03-13T11:39:17.937" v="11" actId="47"/>
        <pc:sldMkLst>
          <pc:docMk/>
          <pc:sldMk cId="2954453068" sldId="444"/>
        </pc:sldMkLst>
      </pc:sldChg>
      <pc:sldChg chg="delDesignElem">
        <pc:chgData name="Anna Houghton" userId="5be26200-f57e-431f-ab85-38f5048807f6" providerId="ADAL" clId="{0B78F5BC-4F9C-48C7-AC12-D1B55B4D2F88}" dt="2023-03-13T11:37:49.163" v="0"/>
        <pc:sldMkLst>
          <pc:docMk/>
          <pc:sldMk cId="3435045712" sldId="450"/>
        </pc:sldMkLst>
      </pc:sldChg>
    </pc:docChg>
  </pc:docChgLst>
  <pc:docChgLst>
    <pc:chgData name="David Swift" userId="S::david.swift@marysmeals.org::a49e7b3f-ad1e-4ca0-974f-1d50898be3a5" providerId="AD" clId="Web-{70F6507E-07E7-12F5-8617-587D10E88111}"/>
    <pc:docChg chg="addSld delSld modSld sldOrd">
      <pc:chgData name="David Swift" userId="S::david.swift@marysmeals.org::a49e7b3f-ad1e-4ca0-974f-1d50898be3a5" providerId="AD" clId="Web-{70F6507E-07E7-12F5-8617-587D10E88111}" dt="2023-04-04T11:32:09.719" v="45"/>
      <pc:docMkLst>
        <pc:docMk/>
      </pc:docMkLst>
      <pc:sldChg chg="addSp delSp modSp">
        <pc:chgData name="David Swift" userId="S::david.swift@marysmeals.org::a49e7b3f-ad1e-4ca0-974f-1d50898be3a5" providerId="AD" clId="Web-{70F6507E-07E7-12F5-8617-587D10E88111}" dt="2023-04-04T11:27:06.429" v="18" actId="14100"/>
        <pc:sldMkLst>
          <pc:docMk/>
          <pc:sldMk cId="954805845" sldId="257"/>
        </pc:sldMkLst>
      </pc:sldChg>
      <pc:sldChg chg="delSp del">
        <pc:chgData name="David Swift" userId="S::david.swift@marysmeals.org::a49e7b3f-ad1e-4ca0-974f-1d50898be3a5" providerId="AD" clId="Web-{70F6507E-07E7-12F5-8617-587D10E88111}" dt="2023-04-04T11:30:30.950" v="29"/>
        <pc:sldMkLst>
          <pc:docMk/>
          <pc:sldMk cId="2834687375" sldId="258"/>
        </pc:sldMkLst>
      </pc:sldChg>
      <pc:sldChg chg="addSp delSp modSp">
        <pc:chgData name="David Swift" userId="S::david.swift@marysmeals.org::a49e7b3f-ad1e-4ca0-974f-1d50898be3a5" providerId="AD" clId="Web-{70F6507E-07E7-12F5-8617-587D10E88111}" dt="2023-04-04T11:30:26.685" v="28" actId="14100"/>
        <pc:sldMkLst>
          <pc:docMk/>
          <pc:sldMk cId="1150209145" sldId="259"/>
        </pc:sldMkLst>
      </pc:sldChg>
      <pc:sldChg chg="addSp delSp modSp delAnim">
        <pc:chgData name="David Swift" userId="S::david.swift@marysmeals.org::a49e7b3f-ad1e-4ca0-974f-1d50898be3a5" providerId="AD" clId="Web-{70F6507E-07E7-12F5-8617-587D10E88111}" dt="2023-04-04T11:28:42.088" v="24" actId="14100"/>
        <pc:sldMkLst>
          <pc:docMk/>
          <pc:sldMk cId="1822410471" sldId="260"/>
        </pc:sldMkLst>
      </pc:sldChg>
      <pc:sldChg chg="delSp del delAnim">
        <pc:chgData name="David Swift" userId="S::david.swift@marysmeals.org::a49e7b3f-ad1e-4ca0-974f-1d50898be3a5" providerId="AD" clId="Web-{70F6507E-07E7-12F5-8617-587D10E88111}" dt="2023-04-04T11:32:07.109" v="44"/>
        <pc:sldMkLst>
          <pc:docMk/>
          <pc:sldMk cId="1997346983" sldId="262"/>
        </pc:sldMkLst>
      </pc:sldChg>
      <pc:sldChg chg="addSp delSp modSp">
        <pc:chgData name="David Swift" userId="S::david.swift@marysmeals.org::a49e7b3f-ad1e-4ca0-974f-1d50898be3a5" providerId="AD" clId="Web-{70F6507E-07E7-12F5-8617-587D10E88111}" dt="2023-04-04T11:30:56.779" v="33" actId="14100"/>
        <pc:sldMkLst>
          <pc:docMk/>
          <pc:sldMk cId="4141147758" sldId="264"/>
        </pc:sldMkLst>
      </pc:sldChg>
      <pc:sldChg chg="del">
        <pc:chgData name="David Swift" userId="S::david.swift@marysmeals.org::a49e7b3f-ad1e-4ca0-974f-1d50898be3a5" providerId="AD" clId="Web-{70F6507E-07E7-12F5-8617-587D10E88111}" dt="2023-04-04T11:32:09.719" v="45"/>
        <pc:sldMkLst>
          <pc:docMk/>
          <pc:sldMk cId="1333813413" sldId="265"/>
        </pc:sldMkLst>
      </pc:sldChg>
      <pc:sldChg chg="addSp delSp modSp">
        <pc:chgData name="David Swift" userId="S::david.swift@marysmeals.org::a49e7b3f-ad1e-4ca0-974f-1d50898be3a5" providerId="AD" clId="Web-{70F6507E-07E7-12F5-8617-587D10E88111}" dt="2023-04-04T11:25:41.583" v="7" actId="14100"/>
        <pc:sldMkLst>
          <pc:docMk/>
          <pc:sldMk cId="2778620679" sldId="269"/>
        </pc:sldMkLst>
      </pc:sldChg>
      <pc:sldChg chg="modSp">
        <pc:chgData name="David Swift" userId="S::david.swift@marysmeals.org::a49e7b3f-ad1e-4ca0-974f-1d50898be3a5" providerId="AD" clId="Web-{70F6507E-07E7-12F5-8617-587D10E88111}" dt="2023-04-04T11:26:18.662" v="12" actId="1076"/>
        <pc:sldMkLst>
          <pc:docMk/>
          <pc:sldMk cId="3624082186" sldId="411"/>
        </pc:sldMkLst>
      </pc:sldChg>
      <pc:sldChg chg="addSp delSp modSp">
        <pc:chgData name="David Swift" userId="S::david.swift@marysmeals.org::a49e7b3f-ad1e-4ca0-974f-1d50898be3a5" providerId="AD" clId="Web-{70F6507E-07E7-12F5-8617-587D10E88111}" dt="2023-04-04T11:25:18.316" v="3" actId="14100"/>
        <pc:sldMkLst>
          <pc:docMk/>
          <pc:sldMk cId="2684126245" sldId="422"/>
        </pc:sldMkLst>
      </pc:sldChg>
      <pc:sldChg chg="add ord">
        <pc:chgData name="David Swift" userId="S::david.swift@marysmeals.org::a49e7b3f-ad1e-4ca0-974f-1d50898be3a5" providerId="AD" clId="Web-{70F6507E-07E7-12F5-8617-587D10E88111}" dt="2023-04-04T11:31:49.625" v="41"/>
        <pc:sldMkLst>
          <pc:docMk/>
          <pc:sldMk cId="2231431443" sldId="458"/>
        </pc:sldMkLst>
      </pc:sldChg>
      <pc:sldChg chg="add">
        <pc:chgData name="David Swift" userId="S::david.swift@marysmeals.org::a49e7b3f-ad1e-4ca0-974f-1d50898be3a5" providerId="AD" clId="Web-{70F6507E-07E7-12F5-8617-587D10E88111}" dt="2023-04-04T11:31:58.750" v="42"/>
        <pc:sldMkLst>
          <pc:docMk/>
          <pc:sldMk cId="1657441313" sldId="459"/>
        </pc:sldMkLst>
      </pc:sldChg>
      <pc:sldChg chg="add">
        <pc:chgData name="David Swift" userId="S::david.swift@marysmeals.org::a49e7b3f-ad1e-4ca0-974f-1d50898be3a5" providerId="AD" clId="Web-{70F6507E-07E7-12F5-8617-587D10E88111}" dt="2023-04-04T11:31:59" v="43"/>
        <pc:sldMkLst>
          <pc:docMk/>
          <pc:sldMk cId="3501617935" sldId="460"/>
        </pc:sldMkLst>
      </pc:sldChg>
    </pc:docChg>
  </pc:docChgLst>
  <pc:docChgLst>
    <pc:chgData name="Anna Houghton" userId="5be26200-f57e-431f-ab85-38f5048807f6" providerId="ADAL" clId="{4D2D2F66-E632-4BBE-AFDA-43F308981E23}"/>
    <pc:docChg chg="custSel delSld modSld">
      <pc:chgData name="Anna Houghton" userId="5be26200-f57e-431f-ab85-38f5048807f6" providerId="ADAL" clId="{4D2D2F66-E632-4BBE-AFDA-43F308981E23}" dt="2023-03-13T08:13:16.542" v="59" actId="1076"/>
      <pc:docMkLst>
        <pc:docMk/>
      </pc:docMkLst>
      <pc:sldChg chg="addSp delSp modSp mod delAnim">
        <pc:chgData name="Anna Houghton" userId="5be26200-f57e-431f-ab85-38f5048807f6" providerId="ADAL" clId="{4D2D2F66-E632-4BBE-AFDA-43F308981E23}" dt="2023-03-13T08:13:16.542" v="59" actId="1076"/>
        <pc:sldMkLst>
          <pc:docMk/>
          <pc:sldMk cId="1649732292" sldId="268"/>
        </pc:sldMkLst>
      </pc:sldChg>
      <pc:sldChg chg="delSp del mod">
        <pc:chgData name="Anna Houghton" userId="5be26200-f57e-431f-ab85-38f5048807f6" providerId="ADAL" clId="{4D2D2F66-E632-4BBE-AFDA-43F308981E23}" dt="2023-03-13T08:12:39.359" v="1" actId="2696"/>
        <pc:sldMkLst>
          <pc:docMk/>
          <pc:sldMk cId="2524469233" sldId="425"/>
        </pc:sldMkLst>
      </pc:sldChg>
    </pc:docChg>
  </pc:docChgLst>
  <pc:docChgLst>
    <pc:chgData name="Anna Houghton" userId="5be26200-f57e-431f-ab85-38f5048807f6" providerId="ADAL" clId="{21BFDA8E-9671-468E-B24B-DC773D8180C4}"/>
    <pc:docChg chg="undo custSel addSld modSld modMainMaster">
      <pc:chgData name="Anna Houghton" userId="5be26200-f57e-431f-ab85-38f5048807f6" providerId="ADAL" clId="{21BFDA8E-9671-468E-B24B-DC773D8180C4}" dt="2022-04-07T09:27:17.533" v="94" actId="1440"/>
      <pc:docMkLst>
        <pc:docMk/>
      </pc:docMkLst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954805845" sldId="257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150209145" sldId="259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822410471" sldId="260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3634788606" sldId="261"/>
        </pc:sldMkLst>
      </pc:sldChg>
      <pc:sldChg chg="addSp delSp modSp mod setBg modAnim">
        <pc:chgData name="Anna Houghton" userId="5be26200-f57e-431f-ab85-38f5048807f6" providerId="ADAL" clId="{21BFDA8E-9671-468E-B24B-DC773D8180C4}" dt="2022-04-07T09:26:51.850" v="93" actId="1440"/>
        <pc:sldMkLst>
          <pc:docMk/>
          <pc:sldMk cId="1997346983" sldId="262"/>
        </pc:sldMkLst>
      </pc:sldChg>
      <pc:sldChg chg="addSp delSp modSp mod setBg">
        <pc:chgData name="Anna Houghton" userId="5be26200-f57e-431f-ab85-38f5048807f6" providerId="ADAL" clId="{21BFDA8E-9671-468E-B24B-DC773D8180C4}" dt="2022-04-07T09:25:32.722" v="87"/>
        <pc:sldMkLst>
          <pc:docMk/>
          <pc:sldMk cId="4141147758" sldId="264"/>
        </pc:sldMkLst>
      </pc:sldChg>
      <pc:sldChg chg="setBg">
        <pc:chgData name="Anna Houghton" userId="5be26200-f57e-431f-ab85-38f5048807f6" providerId="ADAL" clId="{21BFDA8E-9671-468E-B24B-DC773D8180C4}" dt="2022-04-07T09:25:50.896" v="88"/>
        <pc:sldMkLst>
          <pc:docMk/>
          <pc:sldMk cId="1333813413" sldId="265"/>
        </pc:sldMkLst>
      </pc:sldChg>
      <pc:sldChg chg="addSp delSp modSp new mod setBg">
        <pc:chgData name="Anna Houghton" userId="5be26200-f57e-431f-ab85-38f5048807f6" providerId="ADAL" clId="{21BFDA8E-9671-468E-B24B-DC773D8180C4}" dt="2022-04-07T09:25:32.722" v="87"/>
        <pc:sldMkLst>
          <pc:docMk/>
          <pc:sldMk cId="1929439160" sldId="266"/>
        </pc:sldMkLst>
      </pc:sldChg>
      <pc:sldChg chg="addSp delSp modSp new mod setBg">
        <pc:chgData name="Anna Houghton" userId="5be26200-f57e-431f-ab85-38f5048807f6" providerId="ADAL" clId="{21BFDA8E-9671-468E-B24B-DC773D8180C4}" dt="2022-04-07T09:27:17.533" v="94" actId="1440"/>
        <pc:sldMkLst>
          <pc:docMk/>
          <pc:sldMk cId="4062993469" sldId="267"/>
        </pc:sldMkLst>
      </pc:sldChg>
      <pc:sldMasterChg chg="setBg modSldLayout">
        <pc:chgData name="Anna Houghton" userId="5be26200-f57e-431f-ab85-38f5048807f6" providerId="ADAL" clId="{21BFDA8E-9671-468E-B24B-DC773D8180C4}" dt="2022-04-07T09:25:32.722" v="87"/>
        <pc:sldMasterMkLst>
          <pc:docMk/>
          <pc:sldMasterMk cId="3666270948" sldId="2147483648"/>
        </pc:sldMasterMkLst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458052039" sldId="2147483649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66895516" sldId="2147483650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148448862" sldId="2147483651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698579604" sldId="2147483652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9879629" sldId="2147483653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6039937" sldId="2147483654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329780720" sldId="2147483655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284771518" sldId="2147483656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236846665" sldId="2147483657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176517090" sldId="2147483658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19698767" sldId="2147483659"/>
          </pc:sldLayoutMkLst>
        </pc:sldLayoutChg>
      </pc:sldMasterChg>
    </pc:docChg>
  </pc:docChgLst>
  <pc:docChgLst>
    <pc:chgData name="Simon Trist" userId="45427043-9c85-464f-af3e-064f94ba39ff" providerId="ADAL" clId="{331B0F09-94D2-414B-8C6E-E615F6415327}"/>
    <pc:docChg chg="custSel addSld modSld">
      <pc:chgData name="Simon Trist" userId="45427043-9c85-464f-af3e-064f94ba39ff" providerId="ADAL" clId="{331B0F09-94D2-414B-8C6E-E615F6415327}" dt="2024-04-02T10:11:59.013" v="9" actId="14826"/>
      <pc:docMkLst>
        <pc:docMk/>
      </pc:docMkLst>
      <pc:sldChg chg="addSp delSp modSp mod">
        <pc:chgData name="Simon Trist" userId="45427043-9c85-464f-af3e-064f94ba39ff" providerId="ADAL" clId="{331B0F09-94D2-414B-8C6E-E615F6415327}" dt="2024-03-12T15:02:37.105" v="8"/>
        <pc:sldMkLst>
          <pc:docMk/>
          <pc:sldMk cId="3634788606" sldId="261"/>
        </pc:sldMkLst>
      </pc:sldChg>
      <pc:sldChg chg="addSp delSp modSp mod">
        <pc:chgData name="Simon Trist" userId="45427043-9c85-464f-af3e-064f94ba39ff" providerId="ADAL" clId="{331B0F09-94D2-414B-8C6E-E615F6415327}" dt="2024-03-12T14:46:38.855" v="4"/>
        <pc:sldMkLst>
          <pc:docMk/>
          <pc:sldMk cId="4141147758" sldId="264"/>
        </pc:sldMkLst>
      </pc:sldChg>
      <pc:sldChg chg="modSp">
        <pc:chgData name="Simon Trist" userId="45427043-9c85-464f-af3e-064f94ba39ff" providerId="ADAL" clId="{331B0F09-94D2-414B-8C6E-E615F6415327}" dt="2024-04-02T10:11:59.013" v="9" actId="14826"/>
        <pc:sldMkLst>
          <pc:docMk/>
          <pc:sldMk cId="3899419961" sldId="426"/>
        </pc:sldMkLst>
      </pc:sldChg>
      <pc:sldChg chg="addSp delSp modSp mod">
        <pc:chgData name="Simon Trist" userId="45427043-9c85-464f-af3e-064f94ba39ff" providerId="ADAL" clId="{331B0F09-94D2-414B-8C6E-E615F6415327}" dt="2024-03-12T14:46:52.013" v="6"/>
        <pc:sldMkLst>
          <pc:docMk/>
          <pc:sldMk cId="2231431443" sldId="458"/>
        </pc:sldMkLst>
      </pc:sldChg>
      <pc:sldChg chg="add">
        <pc:chgData name="Simon Trist" userId="45427043-9c85-464f-af3e-064f94ba39ff" providerId="ADAL" clId="{331B0F09-94D2-414B-8C6E-E615F6415327}" dt="2024-03-12T14:46:23.224" v="2" actId="2890"/>
        <pc:sldMkLst>
          <pc:docMk/>
          <pc:sldMk cId="2160634857" sldId="462"/>
        </pc:sldMkLst>
      </pc:sldChg>
    </pc:docChg>
  </pc:docChgLst>
  <pc:docChgLst>
    <pc:chgData name="David Swift" userId="S::david.swift@marysmeals.org::a49e7b3f-ad1e-4ca0-974f-1d50898be3a5" providerId="AD" clId="Web-{0ABBBC0D-6B5B-E04F-0D78-2E8D331A6B50}"/>
    <pc:docChg chg="addSld delSld">
      <pc:chgData name="David Swift" userId="S::david.swift@marysmeals.org::a49e7b3f-ad1e-4ca0-974f-1d50898be3a5" providerId="AD" clId="Web-{0ABBBC0D-6B5B-E04F-0D78-2E8D331A6B50}" dt="2023-04-04T11:33:41.230" v="1"/>
      <pc:docMkLst>
        <pc:docMk/>
      </pc:docMkLst>
      <pc:sldChg chg="del">
        <pc:chgData name="David Swift" userId="S::david.swift@marysmeals.org::a49e7b3f-ad1e-4ca0-974f-1d50898be3a5" providerId="AD" clId="Web-{0ABBBC0D-6B5B-E04F-0D78-2E8D331A6B50}" dt="2023-04-04T11:33:41.230" v="1"/>
        <pc:sldMkLst>
          <pc:docMk/>
          <pc:sldMk cId="1649732292" sldId="268"/>
        </pc:sldMkLst>
      </pc:sldChg>
      <pc:sldChg chg="add">
        <pc:chgData name="David Swift" userId="S::david.swift@marysmeals.org::a49e7b3f-ad1e-4ca0-974f-1d50898be3a5" providerId="AD" clId="Web-{0ABBBC0D-6B5B-E04F-0D78-2E8D331A6B50}" dt="2023-04-04T11:33:38.542" v="0"/>
        <pc:sldMkLst>
          <pc:docMk/>
          <pc:sldMk cId="3436790574" sldId="461"/>
        </pc:sldMkLst>
      </pc:sldChg>
    </pc:docChg>
  </pc:docChgLst>
  <pc:docChgLst>
    <pc:chgData name="Simon Trist" userId="45427043-9c85-464f-af3e-064f94ba39ff" providerId="ADAL" clId="{CBD7B4FB-2217-402D-AEA2-195F5C573A17}"/>
    <pc:docChg chg="custSel addSld modSld">
      <pc:chgData name="Simon Trist" userId="45427043-9c85-464f-af3e-064f94ba39ff" providerId="ADAL" clId="{CBD7B4FB-2217-402D-AEA2-195F5C573A17}" dt="2025-03-05T14:31:01.284" v="14"/>
      <pc:docMkLst>
        <pc:docMk/>
      </pc:docMkLst>
      <pc:sldChg chg="addSp delSp modSp mod">
        <pc:chgData name="Simon Trist" userId="45427043-9c85-464f-af3e-064f94ba39ff" providerId="ADAL" clId="{CBD7B4FB-2217-402D-AEA2-195F5C573A17}" dt="2025-03-05T14:28:44.906" v="5"/>
        <pc:sldMkLst>
          <pc:docMk/>
          <pc:sldMk cId="1150209145" sldId="259"/>
        </pc:sldMkLst>
        <pc:picChg chg="del">
          <ac:chgData name="Simon Trist" userId="45427043-9c85-464f-af3e-064f94ba39ff" providerId="ADAL" clId="{CBD7B4FB-2217-402D-AEA2-195F5C573A17}" dt="2025-03-05T14:28:43.856" v="4" actId="478"/>
          <ac:picMkLst>
            <pc:docMk/>
            <pc:sldMk cId="1150209145" sldId="259"/>
            <ac:picMk id="2" creationId="{B7B76F02-1316-FDDE-F399-D8A038734395}"/>
          </ac:picMkLst>
        </pc:picChg>
        <pc:picChg chg="add mod">
          <ac:chgData name="Simon Trist" userId="45427043-9c85-464f-af3e-064f94ba39ff" providerId="ADAL" clId="{CBD7B4FB-2217-402D-AEA2-195F5C573A17}" dt="2025-03-05T14:28:44.906" v="5"/>
          <ac:picMkLst>
            <pc:docMk/>
            <pc:sldMk cId="1150209145" sldId="259"/>
            <ac:picMk id="3" creationId="{1749003C-A7B7-64FC-5EA3-E8BDCAA3B5BF}"/>
          </ac:picMkLst>
        </pc:picChg>
      </pc:sldChg>
      <pc:sldChg chg="addSp delSp modSp mod">
        <pc:chgData name="Simon Trist" userId="45427043-9c85-464f-af3e-064f94ba39ff" providerId="ADAL" clId="{CBD7B4FB-2217-402D-AEA2-195F5C573A17}" dt="2025-03-05T14:29:45.643" v="7"/>
        <pc:sldMkLst>
          <pc:docMk/>
          <pc:sldMk cId="3634788606" sldId="261"/>
        </pc:sldMkLst>
        <pc:picChg chg="del">
          <ac:chgData name="Simon Trist" userId="45427043-9c85-464f-af3e-064f94ba39ff" providerId="ADAL" clId="{CBD7B4FB-2217-402D-AEA2-195F5C573A17}" dt="2025-03-05T14:29:44.356" v="6" actId="478"/>
          <ac:picMkLst>
            <pc:docMk/>
            <pc:sldMk cId="3634788606" sldId="261"/>
            <ac:picMk id="2" creationId="{EEC112F0-723A-6874-554E-B5E97136D10D}"/>
          </ac:picMkLst>
        </pc:picChg>
        <pc:picChg chg="add mod">
          <ac:chgData name="Simon Trist" userId="45427043-9c85-464f-af3e-064f94ba39ff" providerId="ADAL" clId="{CBD7B4FB-2217-402D-AEA2-195F5C573A17}" dt="2025-03-05T14:29:45.643" v="7"/>
          <ac:picMkLst>
            <pc:docMk/>
            <pc:sldMk cId="3634788606" sldId="261"/>
            <ac:picMk id="3" creationId="{FD239517-8CA8-8DD2-1065-A4A2EA77C538}"/>
          </ac:picMkLst>
        </pc:picChg>
      </pc:sldChg>
      <pc:sldChg chg="addSp delSp modSp mod">
        <pc:chgData name="Simon Trist" userId="45427043-9c85-464f-af3e-064f94ba39ff" providerId="ADAL" clId="{CBD7B4FB-2217-402D-AEA2-195F5C573A17}" dt="2025-03-05T14:30:00.775" v="9"/>
        <pc:sldMkLst>
          <pc:docMk/>
          <pc:sldMk cId="4141147758" sldId="264"/>
        </pc:sldMkLst>
        <pc:picChg chg="add mod">
          <ac:chgData name="Simon Trist" userId="45427043-9c85-464f-af3e-064f94ba39ff" providerId="ADAL" clId="{CBD7B4FB-2217-402D-AEA2-195F5C573A17}" dt="2025-03-05T14:30:00.775" v="9"/>
          <ac:picMkLst>
            <pc:docMk/>
            <pc:sldMk cId="4141147758" sldId="264"/>
            <ac:picMk id="2" creationId="{A2FFC6BE-DA57-621D-8006-28EDAEDDC608}"/>
          </ac:picMkLst>
        </pc:picChg>
        <pc:picChg chg="del">
          <ac:chgData name="Simon Trist" userId="45427043-9c85-464f-af3e-064f94ba39ff" providerId="ADAL" clId="{CBD7B4FB-2217-402D-AEA2-195F5C573A17}" dt="2025-03-05T14:29:55.589" v="8" actId="478"/>
          <ac:picMkLst>
            <pc:docMk/>
            <pc:sldMk cId="4141147758" sldId="264"/>
            <ac:picMk id="4" creationId="{4F1AB26E-3B24-0C7B-8DBC-F1E0F7845117}"/>
          </ac:picMkLst>
        </pc:picChg>
      </pc:sldChg>
      <pc:sldChg chg="addSp delSp modSp">
        <pc:chgData name="Simon Trist" userId="45427043-9c85-464f-af3e-064f94ba39ff" providerId="ADAL" clId="{CBD7B4FB-2217-402D-AEA2-195F5C573A17}" dt="2025-03-05T14:27:18.677" v="1"/>
        <pc:sldMkLst>
          <pc:docMk/>
          <pc:sldMk cId="3435045712" sldId="450"/>
        </pc:sldMkLst>
        <pc:picChg chg="add mod">
          <ac:chgData name="Simon Trist" userId="45427043-9c85-464f-af3e-064f94ba39ff" providerId="ADAL" clId="{CBD7B4FB-2217-402D-AEA2-195F5C573A17}" dt="2025-03-05T14:27:18.677" v="1"/>
          <ac:picMkLst>
            <pc:docMk/>
            <pc:sldMk cId="3435045712" sldId="450"/>
            <ac:picMk id="2" creationId="{2563D729-DD54-949B-94B4-A3ECA6C99886}"/>
          </ac:picMkLst>
        </pc:picChg>
        <pc:picChg chg="del">
          <ac:chgData name="Simon Trist" userId="45427043-9c85-464f-af3e-064f94ba39ff" providerId="ADAL" clId="{CBD7B4FB-2217-402D-AEA2-195F5C573A17}" dt="2025-03-05T14:27:10.011" v="0" actId="478"/>
          <ac:picMkLst>
            <pc:docMk/>
            <pc:sldMk cId="3435045712" sldId="450"/>
            <ac:picMk id="1026" creationId="{F99273B4-1CE7-A6F4-4563-087C800AD9E6}"/>
          </ac:picMkLst>
        </pc:picChg>
      </pc:sldChg>
      <pc:sldChg chg="addSp delSp modSp mod">
        <pc:chgData name="Simon Trist" userId="45427043-9c85-464f-af3e-064f94ba39ff" providerId="ADAL" clId="{CBD7B4FB-2217-402D-AEA2-195F5C573A17}" dt="2025-03-05T14:27:37.813" v="3"/>
        <pc:sldMkLst>
          <pc:docMk/>
          <pc:sldMk cId="2706139199" sldId="457"/>
        </pc:sldMkLst>
        <pc:picChg chg="add mod">
          <ac:chgData name="Simon Trist" userId="45427043-9c85-464f-af3e-064f94ba39ff" providerId="ADAL" clId="{CBD7B4FB-2217-402D-AEA2-195F5C573A17}" dt="2025-03-05T14:27:37.813" v="3"/>
          <ac:picMkLst>
            <pc:docMk/>
            <pc:sldMk cId="2706139199" sldId="457"/>
            <ac:picMk id="2" creationId="{049E92DB-A658-7B12-6256-18648B23109A}"/>
          </ac:picMkLst>
        </pc:picChg>
        <pc:picChg chg="del">
          <ac:chgData name="Simon Trist" userId="45427043-9c85-464f-af3e-064f94ba39ff" providerId="ADAL" clId="{CBD7B4FB-2217-402D-AEA2-195F5C573A17}" dt="2025-03-05T14:27:28.993" v="2" actId="478"/>
          <ac:picMkLst>
            <pc:docMk/>
            <pc:sldMk cId="2706139199" sldId="457"/>
            <ac:picMk id="4" creationId="{064A7D6B-1479-4731-5C6E-F8B6436C164E}"/>
          </ac:picMkLst>
        </pc:picChg>
      </pc:sldChg>
      <pc:sldChg chg="addSp delSp modSp mod">
        <pc:chgData name="Simon Trist" userId="45427043-9c85-464f-af3e-064f94ba39ff" providerId="ADAL" clId="{CBD7B4FB-2217-402D-AEA2-195F5C573A17}" dt="2025-03-05T14:30:36.692" v="11"/>
        <pc:sldMkLst>
          <pc:docMk/>
          <pc:sldMk cId="2160634857" sldId="462"/>
        </pc:sldMkLst>
        <pc:picChg chg="add mod">
          <ac:chgData name="Simon Trist" userId="45427043-9c85-464f-af3e-064f94ba39ff" providerId="ADAL" clId="{CBD7B4FB-2217-402D-AEA2-195F5C573A17}" dt="2025-03-05T14:30:36.692" v="11"/>
          <ac:picMkLst>
            <pc:docMk/>
            <pc:sldMk cId="2160634857" sldId="462"/>
            <ac:picMk id="2" creationId="{FD00EE69-4311-B42D-F49E-684CB57C19A9}"/>
          </ac:picMkLst>
        </pc:picChg>
        <pc:picChg chg="del">
          <ac:chgData name="Simon Trist" userId="45427043-9c85-464f-af3e-064f94ba39ff" providerId="ADAL" clId="{CBD7B4FB-2217-402D-AEA2-195F5C573A17}" dt="2025-03-05T14:30:30.602" v="10" actId="478"/>
          <ac:picMkLst>
            <pc:docMk/>
            <pc:sldMk cId="2160634857" sldId="462"/>
            <ac:picMk id="3" creationId="{C6EB929D-798F-581C-B02D-558ABDBE652E}"/>
          </ac:picMkLst>
        </pc:picChg>
      </pc:sldChg>
      <pc:sldChg chg="addSp delSp modSp add mod">
        <pc:chgData name="Simon Trist" userId="45427043-9c85-464f-af3e-064f94ba39ff" providerId="ADAL" clId="{CBD7B4FB-2217-402D-AEA2-195F5C573A17}" dt="2025-03-05T14:31:01.284" v="14"/>
        <pc:sldMkLst>
          <pc:docMk/>
          <pc:sldMk cId="4259497339" sldId="463"/>
        </pc:sldMkLst>
        <pc:picChg chg="del">
          <ac:chgData name="Simon Trist" userId="45427043-9c85-464f-af3e-064f94ba39ff" providerId="ADAL" clId="{CBD7B4FB-2217-402D-AEA2-195F5C573A17}" dt="2025-03-05T14:30:54.402" v="13" actId="478"/>
          <ac:picMkLst>
            <pc:docMk/>
            <pc:sldMk cId="4259497339" sldId="463"/>
            <ac:picMk id="2" creationId="{F4C58ABB-F2E8-83CE-06FB-261EEA6E0C3B}"/>
          </ac:picMkLst>
        </pc:picChg>
        <pc:picChg chg="add mod">
          <ac:chgData name="Simon Trist" userId="45427043-9c85-464f-af3e-064f94ba39ff" providerId="ADAL" clId="{CBD7B4FB-2217-402D-AEA2-195F5C573A17}" dt="2025-03-05T14:31:01.284" v="14"/>
          <ac:picMkLst>
            <pc:docMk/>
            <pc:sldMk cId="4259497339" sldId="463"/>
            <ac:picMk id="3" creationId="{5F79631A-51B9-77A7-9EC8-C5A11D3FCF2E}"/>
          </ac:picMkLst>
        </pc:picChg>
      </pc:sldChg>
    </pc:docChg>
  </pc:docChgLst>
  <pc:docChgLst>
    <pc:chgData name="Anna Houghton" userId="5be26200-f57e-431f-ab85-38f5048807f6" providerId="ADAL" clId="{610CCFD2-6773-4153-A306-1E63F2481BD6}"/>
    <pc:docChg chg="modSld">
      <pc:chgData name="Anna Houghton" userId="5be26200-f57e-431f-ab85-38f5048807f6" providerId="ADAL" clId="{610CCFD2-6773-4153-A306-1E63F2481BD6}" dt="2022-04-29T14:35:01.819" v="40" actId="1076"/>
      <pc:docMkLst>
        <pc:docMk/>
      </pc:docMkLst>
      <pc:sldChg chg="modSp mod">
        <pc:chgData name="Anna Houghton" userId="5be26200-f57e-431f-ab85-38f5048807f6" providerId="ADAL" clId="{610CCFD2-6773-4153-A306-1E63F2481BD6}" dt="2022-04-29T14:29:41.236" v="30" actId="14100"/>
        <pc:sldMkLst>
          <pc:docMk/>
          <pc:sldMk cId="3311107479" sldId="300"/>
        </pc:sldMkLst>
      </pc:sldChg>
      <pc:sldChg chg="modSp mod">
        <pc:chgData name="Anna Houghton" userId="5be26200-f57e-431f-ab85-38f5048807f6" providerId="ADAL" clId="{610CCFD2-6773-4153-A306-1E63F2481BD6}" dt="2022-04-29T14:29:30.441" v="28" actId="1076"/>
        <pc:sldMkLst>
          <pc:docMk/>
          <pc:sldMk cId="3624082186" sldId="411"/>
        </pc:sldMkLst>
      </pc:sldChg>
      <pc:sldChg chg="modSp mod">
        <pc:chgData name="Anna Houghton" userId="5be26200-f57e-431f-ab85-38f5048807f6" providerId="ADAL" clId="{610CCFD2-6773-4153-A306-1E63F2481BD6}" dt="2022-04-29T14:28:56.055" v="13" actId="113"/>
        <pc:sldMkLst>
          <pc:docMk/>
          <pc:sldMk cId="1720724939" sldId="414"/>
        </pc:sldMkLst>
      </pc:sldChg>
      <pc:sldChg chg="modSp mod">
        <pc:chgData name="Anna Houghton" userId="5be26200-f57e-431f-ab85-38f5048807f6" providerId="ADAL" clId="{610CCFD2-6773-4153-A306-1E63F2481BD6}" dt="2022-04-29T14:29:49.628" v="32" actId="14100"/>
        <pc:sldMkLst>
          <pc:docMk/>
          <pc:sldMk cId="3899419961" sldId="426"/>
        </pc:sldMkLst>
      </pc:sldChg>
      <pc:sldChg chg="modSp">
        <pc:chgData name="Anna Houghton" userId="5be26200-f57e-431f-ab85-38f5048807f6" providerId="ADAL" clId="{610CCFD2-6773-4153-A306-1E63F2481BD6}" dt="2022-04-29T14:29:13.198" v="25" actId="20577"/>
        <pc:sldMkLst>
          <pc:docMk/>
          <pc:sldMk cId="3079895639" sldId="427"/>
        </pc:sldMkLst>
      </pc:sldChg>
      <pc:sldChg chg="modSp mod">
        <pc:chgData name="Anna Houghton" userId="5be26200-f57e-431f-ab85-38f5048807f6" providerId="ADAL" clId="{610CCFD2-6773-4153-A306-1E63F2481BD6}" dt="2022-04-29T14:30:02.527" v="35" actId="1076"/>
        <pc:sldMkLst>
          <pc:docMk/>
          <pc:sldMk cId="3665783734" sldId="440"/>
        </pc:sldMkLst>
      </pc:sldChg>
      <pc:sldChg chg="modSp mod">
        <pc:chgData name="Anna Houghton" userId="5be26200-f57e-431f-ab85-38f5048807f6" providerId="ADAL" clId="{610CCFD2-6773-4153-A306-1E63F2481BD6}" dt="2022-04-29T14:35:01.819" v="40" actId="1076"/>
        <pc:sldMkLst>
          <pc:docMk/>
          <pc:sldMk cId="2954453068" sldId="4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7BA99-6CDD-4BB3-832F-AD986AC35900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9D503-53A0-4D52-9809-15E68AA0E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9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Edward replied: “I would like to have enough to eat and I would like to be able to go to school one day.”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was a call that could not be ignored. It led to the evolution of Scottish International Relief into Mary’s Meals as it is today.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shed where Magnus and his family stored donations all those years ago still serves as the global headquarters for Mary’s Meals today!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6AC3A-6A17-4A33-A2D1-C8C6AB901F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7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Mary's Meals started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feeding </a:t>
            </a:r>
            <a:r>
              <a:rPr lang="en-US" dirty="0">
                <a:latin typeface="Arial"/>
                <a:cs typeface="Arial"/>
              </a:rPr>
              <a:t>just 200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children in Malawi in 2002.</a:t>
            </a:r>
            <a:r>
              <a:rPr lang="en-US" dirty="0">
                <a:latin typeface="Arial"/>
                <a:cs typeface="Arial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6C3EA-AEC6-43E0-A9F6-0C165245174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227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2EBCE-696E-4FFF-8E46-A0A654B9B6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00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2EBCE-696E-4FFF-8E46-A0A654B9B6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5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6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0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C41B6-70CF-B62B-236A-11696DF782A1}"/>
              </a:ext>
            </a:extLst>
          </p:cNvPr>
          <p:cNvSpPr/>
          <p:nvPr/>
        </p:nvSpPr>
        <p:spPr>
          <a:xfrm>
            <a:off x="2067237" y="2551837"/>
            <a:ext cx="8057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Insert here a picture of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school or school badge</a:t>
            </a:r>
          </a:p>
        </p:txBody>
      </p:sp>
    </p:spTree>
    <p:extLst>
      <p:ext uri="{BB962C8B-B14F-4D97-AF65-F5344CB8AC3E}">
        <p14:creationId xmlns:p14="http://schemas.microsoft.com/office/powerpoint/2010/main" val="3436790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9345FD9-7AD7-2E05-8DFF-7D7C2C005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51" y="772"/>
            <a:ext cx="12196118" cy="68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05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AEA32E5-6B38-25C3-5355-71A6D9FF3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1375"/>
            <a:ext cx="12223578" cy="68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0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9003C-A7B7-64FC-5EA3-E8BDCAA3B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09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39517-8CA8-8DD2-1065-A4A2EA77C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88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FFC6BE-DA57-621D-8006-28EDAEDDC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47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DC17E-F020-D9B8-011B-DEA5EDF20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626A739D-A41B-D4F2-2D7A-397285EF9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9631A-51B9-77A7-9EC8-C5A11D3FC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97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00EE69-4311-B42D-F49E-684CB57C1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721" y="-45050"/>
            <a:ext cx="12272085" cy="69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34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9F7FC-1F37-971F-4755-ACEF3944B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31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4CBC719C-B382-E02E-975A-C30392332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773"/>
            <a:ext cx="12189254" cy="68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17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82BA002E-6B2E-8083-FC8E-761EBB9C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773"/>
            <a:ext cx="12189254" cy="68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41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able, sandwich, snack food, square&#10;&#10;Description automatically generated">
            <a:extLst>
              <a:ext uri="{FF2B5EF4-FFF2-40B4-BE49-F238E27FC236}">
                <a16:creationId xmlns:a16="http://schemas.microsoft.com/office/drawing/2014/main" id="{B95E1170-1E24-4A31-60C7-25D58EDCA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" y="524"/>
            <a:ext cx="12193444" cy="68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26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02630F-45FA-DC50-D068-AF4B4890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" y="1193"/>
            <a:ext cx="12234634" cy="68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2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3937E-415A-4879-898F-154D5B660A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07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BE1F146-FC7C-4A46-A379-0266231EE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012BA6A-A56C-4412-A4E7-2B8020DCCA72}"/>
              </a:ext>
            </a:extLst>
          </p:cNvPr>
          <p:cNvGrpSpPr/>
          <p:nvPr/>
        </p:nvGrpSpPr>
        <p:grpSpPr>
          <a:xfrm>
            <a:off x="6407285" y="2291362"/>
            <a:ext cx="2499909" cy="2611561"/>
            <a:chOff x="6511046" y="1912150"/>
            <a:chExt cx="3333211" cy="34820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7769F7-4FCE-42D0-854F-0B9003366307}"/>
                </a:ext>
              </a:extLst>
            </p:cNvPr>
            <p:cNvSpPr txBox="1"/>
            <p:nvPr/>
          </p:nvSpPr>
          <p:spPr>
            <a:xfrm>
              <a:off x="6511046" y="1912150"/>
              <a:ext cx="3009088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b="1" baseline="30000">
                  <a:solidFill>
                    <a:srgbClr val="F4A912"/>
                  </a:solidFill>
                  <a:latin typeface="Campton ExtraBold" panose="00000900000000000000" pitchFamily="50" charset="0"/>
                </a:rPr>
                <a:t>In 2002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F28170-A56B-4421-9ECD-FDA65AB700DF}"/>
                </a:ext>
              </a:extLst>
            </p:cNvPr>
            <p:cNvSpPr txBox="1"/>
            <p:nvPr/>
          </p:nvSpPr>
          <p:spPr>
            <a:xfrm>
              <a:off x="6511046" y="2863623"/>
              <a:ext cx="3333211" cy="25306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4400" b="1" baseline="30000" dirty="0">
                  <a:latin typeface="Campton ExtraBold"/>
                </a:rPr>
                <a:t>we started feeding 200 children in Malawi</a:t>
              </a:r>
            </a:p>
          </p:txBody>
        </p:sp>
      </p:grpSp>
      <p:pic>
        <p:nvPicPr>
          <p:cNvPr id="19" name="Picture 18" descr="A picture containing ax, gear, metalware&#10;&#10;Description automatically generated">
            <a:extLst>
              <a:ext uri="{FF2B5EF4-FFF2-40B4-BE49-F238E27FC236}">
                <a16:creationId xmlns:a16="http://schemas.microsoft.com/office/drawing/2014/main" id="{CBC3E6F9-8B44-4AE8-B9D9-91F74EF3B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279" y="4602390"/>
            <a:ext cx="576821" cy="29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82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563D729-DD54-949B-94B4-A3ECA6C99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04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S12956_2m-1-in-2-montage-100921">
            <a:hlinkClick r:id="" action="ppaction://media"/>
            <a:extLst>
              <a:ext uri="{FF2B5EF4-FFF2-40B4-BE49-F238E27FC236}">
                <a16:creationId xmlns:a16="http://schemas.microsoft.com/office/drawing/2014/main" id="{0A561218-8A41-426C-9C18-B16BA97BF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933" y="295275"/>
            <a:ext cx="11142133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E92DB-A658-7B12-6256-18648B231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39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19" ma:contentTypeDescription="Create a new document." ma:contentTypeScope="" ma:versionID="b2f2ae26fe32762101b0936e1c7fe9d5">
  <xsd:schema xmlns:xsd="http://www.w3.org/2001/XMLSchema" xmlns:xs="http://www.w3.org/2001/XMLSchema" xmlns:p="http://schemas.microsoft.com/office/2006/metadata/properties" xmlns:ns2="3a459de6-937a-42f7-a762-083f1143e872" xmlns:ns3="50a1efa9-47d8-481f-aad5-38d3c45f03e8" targetNamespace="http://schemas.microsoft.com/office/2006/metadata/properties" ma:root="true" ma:fieldsID="ad88d1b6e9c1bf79da2af9958d13b2b8" ns2:_="" ns3:_=""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71FA89-5431-4AE7-AAA1-3DE1C5DC697B}">
  <ds:schemaRefs>
    <ds:schemaRef ds:uri="http://schemas.microsoft.com/office/2006/metadata/properties"/>
    <ds:schemaRef ds:uri="http://schemas.microsoft.com/office/infopath/2007/PartnerControls"/>
    <ds:schemaRef ds:uri="50a1efa9-47d8-481f-aad5-38d3c45f03e8"/>
    <ds:schemaRef ds:uri="2478a3cb-fcb4-441a-8857-551f030dc71f"/>
    <ds:schemaRef ds:uri="3a459de6-937a-42f7-a762-083f1143e872"/>
  </ds:schemaRefs>
</ds:datastoreItem>
</file>

<file path=customXml/itemProps2.xml><?xml version="1.0" encoding="utf-8"?>
<ds:datastoreItem xmlns:ds="http://schemas.openxmlformats.org/officeDocument/2006/customXml" ds:itemID="{7E39CC9C-1525-4C49-A547-AB7C9E1A06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459de6-937a-42f7-a762-083f1143e872"/>
    <ds:schemaRef ds:uri="50a1efa9-47d8-481f-aad5-38d3c45f0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07B8AE-66C6-465B-BA08-5AD31F52F5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5660</TotalTime>
  <Words>200</Words>
  <Application>Microsoft Office PowerPoint</Application>
  <PresentationFormat>Widescreen</PresentationFormat>
  <Paragraphs>21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Campton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Simon Trist</cp:lastModifiedBy>
  <cp:revision>32</cp:revision>
  <dcterms:created xsi:type="dcterms:W3CDTF">2022-04-05T22:52:55Z</dcterms:created>
  <dcterms:modified xsi:type="dcterms:W3CDTF">2025-03-05T14:31:11Z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</Properties>
</file>