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
  </p:notesMasterIdLst>
  <p:sldIdLst>
    <p:sldId id="257" r:id="rId5"/>
    <p:sldId id="258" r:id="rId6"/>
    <p:sldId id="25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6203" autoAdjust="0"/>
  </p:normalViewPr>
  <p:slideViewPr>
    <p:cSldViewPr snapToGrid="0">
      <p:cViewPr varScale="1">
        <p:scale>
          <a:sx n="34" d="100"/>
          <a:sy n="34" d="100"/>
        </p:scale>
        <p:origin x="170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C329B6-17D8-4E4C-9EA0-41ADBBA66C8D}" type="datetimeFigureOut">
              <a:rPr lang="en-GB" smtClean="0"/>
              <a:t>10/02/2025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73AF05-543D-47F3-97DC-2161C4AB8A3D}" type="slidenum">
              <a:rPr lang="en-GB" smtClean="0"/>
              <a:t>‹#›</a:t>
            </a:fld>
            <a:endParaRPr lang="en-GB"/>
          </a:p>
        </p:txBody>
      </p:sp>
    </p:spTree>
    <p:extLst>
      <p:ext uri="{BB962C8B-B14F-4D97-AF65-F5344CB8AC3E}">
        <p14:creationId xmlns:p14="http://schemas.microsoft.com/office/powerpoint/2010/main" val="3541917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youtu.be/IDgZinbfKJA"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rtl="0" fontAlgn="base">
              <a:lnSpc>
                <a:spcPts val="1376"/>
              </a:lnSpc>
              <a:buFont typeface="Arial" panose="020B0604020202020204" pitchFamily="34" charset="0"/>
              <a:buChar char="•"/>
            </a:pPr>
            <a:r>
              <a:rPr lang="en-GB" sz="1800" b="0" i="0" dirty="0">
                <a:solidFill>
                  <a:srgbClr val="000000"/>
                </a:solidFill>
                <a:effectLst/>
                <a:latin typeface="Arial" panose="020B0604020202020204" pitchFamily="34" charset="0"/>
              </a:rPr>
              <a:t>Southern Africa is experiencing its worst drought in 100 years. Six countries have declared a state of emergency, and the UN has called for action to avoid a full-scale humanitarian disaster in the region.  </a:t>
            </a:r>
          </a:p>
          <a:p>
            <a:pPr marL="171450" indent="-171450" algn="l" rtl="0" fontAlgn="base">
              <a:lnSpc>
                <a:spcPts val="1376"/>
              </a:lnSpc>
              <a:buFont typeface="Arial" panose="020B0604020202020204" pitchFamily="34" charset="0"/>
              <a:buChar char="•"/>
            </a:pPr>
            <a:endParaRPr lang="en-GB" b="0" i="0" dirty="0">
              <a:solidFill>
                <a:srgbClr val="000000"/>
              </a:solidFill>
              <a:effectLst/>
              <a:latin typeface="Arial" panose="020B0604020202020204" pitchFamily="34" charset="0"/>
            </a:endParaRPr>
          </a:p>
          <a:p>
            <a:pPr marL="285750" indent="-285750" algn="l" rtl="0" fontAlgn="base">
              <a:lnSpc>
                <a:spcPts val="1376"/>
              </a:lnSpc>
              <a:buFont typeface="Arial" panose="020B0604020202020204" pitchFamily="34" charset="0"/>
              <a:buChar char="•"/>
            </a:pPr>
            <a:r>
              <a:rPr lang="en-GB" sz="1800" b="0" i="0" dirty="0">
                <a:solidFill>
                  <a:srgbClr val="000000"/>
                </a:solidFill>
                <a:effectLst/>
                <a:latin typeface="Arial" panose="020B0604020202020204" pitchFamily="34" charset="0"/>
              </a:rPr>
              <a:t>Crops have failed, cattle are dying, and food is scarce and expensive. Extreme temperatures and a lack of rain means families in these countries have very little to get them through until the next harvest, which is expected to be very lean again this year.  </a:t>
            </a:r>
          </a:p>
          <a:p>
            <a:pPr marL="171450" indent="-171450" algn="l" rtl="0" fontAlgn="base">
              <a:lnSpc>
                <a:spcPts val="1376"/>
              </a:lnSpc>
              <a:buFont typeface="Arial" panose="020B0604020202020204" pitchFamily="34" charset="0"/>
              <a:buChar char="•"/>
            </a:pPr>
            <a:endParaRPr lang="en-GB" b="0" i="0" dirty="0">
              <a:solidFill>
                <a:srgbClr val="000000"/>
              </a:solidFill>
              <a:effectLst/>
              <a:latin typeface="Arial" panose="020B0604020202020204" pitchFamily="34" charset="0"/>
            </a:endParaRPr>
          </a:p>
          <a:p>
            <a:pPr marL="285750" indent="-285750" algn="l" rtl="0" fontAlgn="base">
              <a:lnSpc>
                <a:spcPts val="1376"/>
              </a:lnSpc>
              <a:buFont typeface="Arial" panose="020B0604020202020204" pitchFamily="34" charset="0"/>
              <a:buChar char="•"/>
            </a:pPr>
            <a:r>
              <a:rPr lang="en-GB" sz="1800" b="0" i="0" dirty="0">
                <a:solidFill>
                  <a:srgbClr val="000000"/>
                </a:solidFill>
                <a:effectLst/>
                <a:latin typeface="Arial" panose="020B0604020202020204" pitchFamily="34" charset="0"/>
              </a:rPr>
              <a:t>The situation is desperate. Families have little to no food to put on the table and an estimated 21 million children are suffering from malnutrition.  </a:t>
            </a:r>
          </a:p>
          <a:p>
            <a:pPr marL="171450" indent="-171450" algn="l" rtl="0" fontAlgn="base">
              <a:lnSpc>
                <a:spcPts val="1376"/>
              </a:lnSpc>
              <a:buFont typeface="Arial" panose="020B0604020202020204" pitchFamily="34" charset="0"/>
              <a:buChar char="•"/>
            </a:pPr>
            <a:endParaRPr lang="en-GB" b="0" i="0" dirty="0">
              <a:solidFill>
                <a:srgbClr val="000000"/>
              </a:solidFill>
              <a:effectLst/>
              <a:latin typeface="Arial" panose="020B0604020202020204" pitchFamily="34" charset="0"/>
            </a:endParaRPr>
          </a:p>
          <a:p>
            <a:pPr marL="285750" indent="-285750" algn="l" rtl="0" fontAlgn="base">
              <a:lnSpc>
                <a:spcPts val="1376"/>
              </a:lnSpc>
              <a:buFont typeface="Arial" panose="020B0604020202020204" pitchFamily="34" charset="0"/>
              <a:buChar char="•"/>
            </a:pPr>
            <a:r>
              <a:rPr lang="en-GB" sz="1800" b="0" i="0" dirty="0">
                <a:solidFill>
                  <a:srgbClr val="000000"/>
                </a:solidFill>
                <a:effectLst/>
                <a:latin typeface="Arial" panose="020B0604020202020204" pitchFamily="34" charset="0"/>
              </a:rPr>
              <a:t>Mary’s Meals is providing a lifeline to families in Malawi, Mozambique, Zambia and Zimbabwe – four of the worst-affected countries in the region – by serving nutritious meals to children in schools.  </a:t>
            </a:r>
            <a:endParaRPr lang="en-GB" sz="1200" b="0" i="0" dirty="0">
              <a:solidFill>
                <a:srgbClr val="000000"/>
              </a:solidFill>
              <a:effectLst/>
              <a:latin typeface="Arial" panose="020B0604020202020204" pitchFamily="34" charset="0"/>
            </a:endParaRPr>
          </a:p>
          <a:p>
            <a:pPr marL="285750" indent="-285750" algn="l" rtl="0" fontAlgn="base">
              <a:lnSpc>
                <a:spcPts val="1376"/>
              </a:lnSpc>
              <a:buFont typeface="Arial" panose="020B0604020202020204" pitchFamily="34" charset="0"/>
              <a:buChar char="•"/>
            </a:pPr>
            <a:endParaRPr lang="en-GB" sz="1200" b="0" i="0" dirty="0">
              <a:solidFill>
                <a:srgbClr val="000000"/>
              </a:solidFill>
              <a:effectLst/>
              <a:latin typeface="Arial" panose="020B0604020202020204" pitchFamily="34" charset="0"/>
            </a:endParaRPr>
          </a:p>
          <a:p>
            <a:pPr marL="285750" indent="-285750" algn="l" rtl="0" fontAlgn="base">
              <a:lnSpc>
                <a:spcPts val="1376"/>
              </a:lnSpc>
              <a:buFont typeface="Arial" panose="020B0604020202020204" pitchFamily="34" charset="0"/>
              <a:buChar char="•"/>
            </a:pPr>
            <a:r>
              <a:rPr lang="en-GB" sz="1800" b="0" i="0" dirty="0">
                <a:solidFill>
                  <a:srgbClr val="000000"/>
                </a:solidFill>
                <a:effectLst/>
                <a:latin typeface="Arial" panose="020B0604020202020204" pitchFamily="34" charset="0"/>
              </a:rPr>
              <a:t>Our meals bring hope. They encourage children into the classroom and give them energy to learn. This means, even in this most difficult of times, these children can make the most of their education and help break the generational cycle of poverty.</a:t>
            </a:r>
          </a:p>
        </p:txBody>
      </p:sp>
      <p:sp>
        <p:nvSpPr>
          <p:cNvPr id="4" name="Slide Number Placeholder 3"/>
          <p:cNvSpPr>
            <a:spLocks noGrp="1"/>
          </p:cNvSpPr>
          <p:nvPr>
            <p:ph type="sldNum" sz="quarter" idx="5"/>
          </p:nvPr>
        </p:nvSpPr>
        <p:spPr/>
        <p:txBody>
          <a:bodyPr/>
          <a:lstStyle/>
          <a:p>
            <a:fld id="{5D73AF05-543D-47F3-97DC-2161C4AB8A3D}" type="slidenum">
              <a:rPr lang="en-GB" smtClean="0"/>
              <a:t>1</a:t>
            </a:fld>
            <a:endParaRPr lang="en-GB"/>
          </a:p>
        </p:txBody>
      </p:sp>
    </p:spTree>
    <p:extLst>
      <p:ext uri="{BB962C8B-B14F-4D97-AF65-F5344CB8AC3E}">
        <p14:creationId xmlns:p14="http://schemas.microsoft.com/office/powerpoint/2010/main" val="1862567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D0343-9FC7-71F5-90F2-9FD80DFA8F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645A94-251F-8D09-C0F0-1D944892A1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FE1B27-0057-AB83-3D24-3EC4F5545CEB}"/>
              </a:ext>
            </a:extLst>
          </p:cNvPr>
          <p:cNvSpPr>
            <a:spLocks noGrp="1"/>
          </p:cNvSpPr>
          <p:nvPr>
            <p:ph type="body" idx="1"/>
          </p:nvPr>
        </p:nvSpPr>
        <p:spPr/>
        <p:txBody>
          <a:bodyPr/>
          <a:lstStyle/>
          <a:p>
            <a:pPr marL="285750" lvl="0" indent="-285750">
              <a:lnSpc>
                <a:spcPct val="107000"/>
              </a:lnSpc>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Meet Euphrasia Banda, a grandmother from Zambia. She cares for her 10 grandchildren after the drought forced their parents to leave home to find work.   </a:t>
            </a:r>
          </a:p>
          <a:p>
            <a:pPr marL="285750" lvl="0" indent="-285750">
              <a:lnSpc>
                <a:spcPct val="107000"/>
              </a:lnSpc>
              <a:buFont typeface="Arial" panose="020B0604020202020204" pitchFamily="34" charset="0"/>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She says: “They couldn’t just stay home doing nothing. We have no income. This drought has pushed us to the edge of our lives.” </a:t>
            </a:r>
          </a:p>
          <a:p>
            <a:pPr marL="285750" lvl="0" indent="-285750">
              <a:lnSpc>
                <a:spcPct val="107000"/>
              </a:lnSpc>
              <a:buFont typeface="Arial" panose="020B0604020202020204" pitchFamily="34" charset="0"/>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For the past two months, the family have had nothing to eat but unripe mangoes or maize bran gathered from the community mill.  </a:t>
            </a:r>
          </a:p>
          <a:p>
            <a:pPr marL="285750" lvl="0" indent="-285750">
              <a:lnSpc>
                <a:spcPct val="107000"/>
              </a:lnSpc>
              <a:buFont typeface="Arial" panose="020B0604020202020204" pitchFamily="34" charset="0"/>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en-GB" sz="1800" dirty="0">
                <a:effectLst/>
                <a:latin typeface="Calibri"/>
                <a:ea typeface="Calibri"/>
                <a:cs typeface="Calibri"/>
              </a:rPr>
              <a:t>Amid these struggles, Euphrasia finds hope in her 15-year-old grandson, Mangani. He eats Mary’s Meals every school day. He says: “We are happy because there is clean and nutritious food at school. It makes me energetic and focused.”    </a:t>
            </a:r>
          </a:p>
          <a:p>
            <a:pPr marL="285750" lvl="0" indent="-285750">
              <a:lnSpc>
                <a:spcPct val="107000"/>
              </a:lnSpc>
              <a:buFont typeface="Arial" panose="020B0604020202020204" pitchFamily="34" charset="0"/>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Euphrasia says: “I don’t know how to thank you, Mary’s Meals. The porridge you feed these children at school is a blessing to me. I don’t mind not eating anything. When my grandchildren have something to eat, my heart rests.” </a:t>
            </a:r>
          </a:p>
          <a:p>
            <a:pPr marL="285750" lvl="0" indent="-285750">
              <a:lnSpc>
                <a:spcPct val="107000"/>
              </a:lnSpc>
              <a:buFont typeface="Arial" panose="020B0604020202020204" pitchFamily="34" charset="0"/>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Our school meals are vital relief to families like Euphrasia’s. The promise of Mary’s Meals means they know their children will eat at school and they can stretch the little food they have at home further.</a:t>
            </a:r>
          </a:p>
          <a:p>
            <a:pPr marL="285750" lvl="0" indent="-285750">
              <a:lnSpc>
                <a:spcPct val="107000"/>
              </a:lnSpc>
              <a:buFont typeface="Arial" panose="020B0604020202020204" pitchFamily="34" charset="0"/>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buFont typeface="Arial" panose="020B0604020202020204" pitchFamily="34" charset="0"/>
              <a:buChar char="•"/>
            </a:pPr>
            <a:r>
              <a:rPr lang="en-GB" sz="1800" dirty="0">
                <a:effectLst/>
                <a:latin typeface="Calibri"/>
                <a:ea typeface="Calibri"/>
                <a:cs typeface="Calibri"/>
              </a:rPr>
              <a:t>We are currently reaching 1.5 million children in </a:t>
            </a:r>
            <a:r>
              <a:rPr lang="en-GB" sz="1800" dirty="0">
                <a:latin typeface="Calibri"/>
                <a:ea typeface="Calibri"/>
                <a:cs typeface="Calibri"/>
              </a:rPr>
              <a:t>the region </a:t>
            </a:r>
            <a:r>
              <a:rPr lang="en-GB" sz="1800" dirty="0">
                <a:effectLst/>
                <a:latin typeface="Calibri"/>
                <a:ea typeface="Calibri"/>
                <a:cs typeface="Calibri"/>
              </a:rPr>
              <a:t>with our nutritious school meals. But there is more we can do. </a:t>
            </a:r>
            <a:r>
              <a:rPr lang="en-GB" sz="1800" dirty="0">
                <a:latin typeface="Calibri"/>
                <a:ea typeface="Calibri"/>
                <a:cs typeface="Calibri"/>
              </a:rPr>
              <a:t>We need your help </a:t>
            </a:r>
            <a:r>
              <a:rPr lang="en-GB" sz="1800" dirty="0">
                <a:effectLst/>
                <a:latin typeface="Calibri"/>
                <a:ea typeface="Calibri"/>
                <a:cs typeface="Calibri"/>
              </a:rPr>
              <a:t>to </a:t>
            </a:r>
            <a:r>
              <a:rPr lang="en-GB" sz="1800" dirty="0">
                <a:latin typeface="Calibri"/>
                <a:ea typeface="Calibri"/>
                <a:cs typeface="Calibri"/>
              </a:rPr>
              <a:t>bring more children back from the brink of desperation</a:t>
            </a:r>
            <a:r>
              <a:rPr lang="en-GB" sz="1800" dirty="0">
                <a:effectLst/>
                <a:latin typeface="Calibri"/>
                <a:ea typeface="Calibri"/>
                <a:cs typeface="Calibri"/>
              </a:rPr>
              <a:t>. </a:t>
            </a:r>
            <a:r>
              <a:rPr lang="en-GB" sz="1800" dirty="0">
                <a:latin typeface="Calibri"/>
                <a:ea typeface="Calibri"/>
                <a:cs typeface="Calibri"/>
              </a:rPr>
              <a:t>With your support</a:t>
            </a:r>
            <a:r>
              <a:rPr lang="en-GB" sz="1800" dirty="0">
                <a:effectLst/>
                <a:latin typeface="Calibri"/>
                <a:ea typeface="Calibri"/>
                <a:cs typeface="Calibri"/>
              </a:rPr>
              <a:t>, we</a:t>
            </a:r>
            <a:r>
              <a:rPr lang="en-GB" sz="1800" dirty="0">
                <a:latin typeface="Calibri"/>
                <a:ea typeface="Calibri"/>
                <a:cs typeface="Calibri"/>
              </a:rPr>
              <a:t> </a:t>
            </a:r>
            <a:r>
              <a:rPr lang="en-GB" sz="1800" dirty="0">
                <a:effectLst/>
                <a:latin typeface="Calibri"/>
                <a:ea typeface="Calibri"/>
                <a:cs typeface="Calibri"/>
              </a:rPr>
              <a:t>can </a:t>
            </a:r>
            <a:r>
              <a:rPr lang="en-GB" sz="1800" dirty="0">
                <a:latin typeface="Calibri"/>
                <a:ea typeface="Calibri"/>
                <a:cs typeface="Calibri"/>
              </a:rPr>
              <a:t>reach many</a:t>
            </a:r>
            <a:r>
              <a:rPr lang="en-GB" sz="1800" dirty="0">
                <a:effectLst/>
                <a:latin typeface="Calibri"/>
                <a:ea typeface="Calibri"/>
                <a:cs typeface="Calibri"/>
              </a:rPr>
              <a:t> thousands more children </a:t>
            </a:r>
            <a:r>
              <a:rPr lang="en-GB" sz="1800" dirty="0">
                <a:latin typeface="Calibri"/>
                <a:ea typeface="Calibri"/>
                <a:cs typeface="Calibri"/>
              </a:rPr>
              <a:t>waiting for our daily meals</a:t>
            </a:r>
            <a:r>
              <a:rPr lang="en-GB" sz="1800" dirty="0">
                <a:effectLst/>
                <a:latin typeface="Calibri"/>
                <a:ea typeface="Calibri"/>
                <a:cs typeface="Calibri"/>
              </a:rPr>
              <a:t>.</a:t>
            </a:r>
            <a:r>
              <a:rPr lang="en-GB" sz="1800" dirty="0">
                <a:latin typeface="Calibri"/>
                <a:ea typeface="Calibri"/>
                <a:cs typeface="Calibri"/>
              </a:rPr>
              <a:t> </a:t>
            </a:r>
            <a:endParaRPr lang="en-GB" sz="1800" dirty="0">
              <a:effectLst/>
              <a:latin typeface="Calibri"/>
              <a:ea typeface="Calibri"/>
              <a:cs typeface="Calibri"/>
            </a:endParaRPr>
          </a:p>
          <a:p>
            <a:pPr marL="285750" lvl="0" indent="-285750">
              <a:lnSpc>
                <a:spcPct val="107000"/>
              </a:lnSpc>
              <a:buFont typeface="Arial" panose="020B0604020202020204" pitchFamily="34" charset="0"/>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en-GB" sz="1800" dirty="0">
                <a:effectLst/>
                <a:latin typeface="Calibri"/>
                <a:ea typeface="Calibri"/>
                <a:cs typeface="Calibri"/>
              </a:rPr>
              <a:t>To donate to help families like Euphrasia’s or find out more about the emergency appeal, please visit www.marysmeals.org.uk/southern-Africa  </a:t>
            </a:r>
          </a:p>
        </p:txBody>
      </p:sp>
      <p:sp>
        <p:nvSpPr>
          <p:cNvPr id="4" name="Slide Number Placeholder 3">
            <a:extLst>
              <a:ext uri="{FF2B5EF4-FFF2-40B4-BE49-F238E27FC236}">
                <a16:creationId xmlns:a16="http://schemas.microsoft.com/office/drawing/2014/main" id="{5D47790F-519A-A254-76BA-9BB13BA54906}"/>
              </a:ext>
            </a:extLst>
          </p:cNvPr>
          <p:cNvSpPr>
            <a:spLocks noGrp="1"/>
          </p:cNvSpPr>
          <p:nvPr>
            <p:ph type="sldNum" sz="quarter" idx="5"/>
          </p:nvPr>
        </p:nvSpPr>
        <p:spPr/>
        <p:txBody>
          <a:bodyPr/>
          <a:lstStyle/>
          <a:p>
            <a:fld id="{5D73AF05-543D-47F3-97DC-2161C4AB8A3D}" type="slidenum">
              <a:rPr lang="en-GB" smtClean="0"/>
              <a:t>2</a:t>
            </a:fld>
            <a:endParaRPr lang="en-GB"/>
          </a:p>
        </p:txBody>
      </p:sp>
    </p:spTree>
    <p:extLst>
      <p:ext uri="{BB962C8B-B14F-4D97-AF65-F5344CB8AC3E}">
        <p14:creationId xmlns:p14="http://schemas.microsoft.com/office/powerpoint/2010/main" val="4255480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Mary’s Meals Founder, Magnus MacFarlane-Barrow speaks about the current situation in Southern Africa.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Please click the slide to watch the video on Mary’s Meals YouTube channel or click </a:t>
            </a:r>
            <a:r>
              <a:rPr lang="en-GB"/>
              <a:t>the following </a:t>
            </a:r>
            <a:r>
              <a:rPr lang="en-GB" dirty="0"/>
              <a:t>link: </a:t>
            </a:r>
            <a:r>
              <a:rPr lang="en-GB" b="0" i="0" u="none" strike="noStrike" dirty="0">
                <a:effectLst/>
                <a:latin typeface="Roboto" panose="02000000000000000000" pitchFamily="2" charset="0"/>
                <a:hlinkClick r:id="rId3"/>
              </a:rPr>
              <a:t>https://youtu.be/IDgZinbfKJA</a:t>
            </a:r>
            <a:endParaRPr lang="en-GB" dirty="0"/>
          </a:p>
        </p:txBody>
      </p:sp>
      <p:sp>
        <p:nvSpPr>
          <p:cNvPr id="4" name="Slide Number Placeholder 3"/>
          <p:cNvSpPr>
            <a:spLocks noGrp="1"/>
          </p:cNvSpPr>
          <p:nvPr>
            <p:ph type="sldNum" sz="quarter" idx="5"/>
          </p:nvPr>
        </p:nvSpPr>
        <p:spPr/>
        <p:txBody>
          <a:bodyPr/>
          <a:lstStyle/>
          <a:p>
            <a:fld id="{5D73AF05-543D-47F3-97DC-2161C4AB8A3D}" type="slidenum">
              <a:rPr lang="en-GB" smtClean="0"/>
              <a:t>3</a:t>
            </a:fld>
            <a:endParaRPr lang="en-GB"/>
          </a:p>
        </p:txBody>
      </p:sp>
    </p:spTree>
    <p:extLst>
      <p:ext uri="{BB962C8B-B14F-4D97-AF65-F5344CB8AC3E}">
        <p14:creationId xmlns:p14="http://schemas.microsoft.com/office/powerpoint/2010/main" val="1059113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F7CAA-B73A-83FD-EFF7-12E1F64567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D3FD512-5C66-6617-C767-147932197B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81263B2-1623-2A08-04D4-CF481E89B290}"/>
              </a:ext>
            </a:extLst>
          </p:cNvPr>
          <p:cNvSpPr>
            <a:spLocks noGrp="1"/>
          </p:cNvSpPr>
          <p:nvPr>
            <p:ph type="dt" sz="half" idx="10"/>
          </p:nvPr>
        </p:nvSpPr>
        <p:spPr/>
        <p:txBody>
          <a:bodyPr/>
          <a:lstStyle/>
          <a:p>
            <a:fld id="{3FD854A9-2DD8-4149-B31D-FE53A54B0473}" type="datetimeFigureOut">
              <a:rPr lang="en-GB" smtClean="0"/>
              <a:t>10/02/2025</a:t>
            </a:fld>
            <a:endParaRPr lang="en-GB"/>
          </a:p>
        </p:txBody>
      </p:sp>
      <p:sp>
        <p:nvSpPr>
          <p:cNvPr id="5" name="Footer Placeholder 4">
            <a:extLst>
              <a:ext uri="{FF2B5EF4-FFF2-40B4-BE49-F238E27FC236}">
                <a16:creationId xmlns:a16="http://schemas.microsoft.com/office/drawing/2014/main" id="{497F4B58-1A02-11DC-B263-5A51F38572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5B8D28-944D-58B1-9D7E-AF1D099229B2}"/>
              </a:ext>
            </a:extLst>
          </p:cNvPr>
          <p:cNvSpPr>
            <a:spLocks noGrp="1"/>
          </p:cNvSpPr>
          <p:nvPr>
            <p:ph type="sldNum" sz="quarter" idx="12"/>
          </p:nvPr>
        </p:nvSpPr>
        <p:spPr/>
        <p:txBody>
          <a:bodyPr/>
          <a:lstStyle/>
          <a:p>
            <a:fld id="{549715FD-E458-4B4B-BC06-2F4640C807F8}" type="slidenum">
              <a:rPr lang="en-GB" smtClean="0"/>
              <a:t>‹#›</a:t>
            </a:fld>
            <a:endParaRPr lang="en-GB"/>
          </a:p>
        </p:txBody>
      </p:sp>
    </p:spTree>
    <p:extLst>
      <p:ext uri="{BB962C8B-B14F-4D97-AF65-F5344CB8AC3E}">
        <p14:creationId xmlns:p14="http://schemas.microsoft.com/office/powerpoint/2010/main" val="2982344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7916E-5124-3282-4A1C-61D3D595D8F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2B2A88E-6978-5379-00DA-2397B83A2B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11F0423-2E7C-BD28-0E9A-B87DAE00031E}"/>
              </a:ext>
            </a:extLst>
          </p:cNvPr>
          <p:cNvSpPr>
            <a:spLocks noGrp="1"/>
          </p:cNvSpPr>
          <p:nvPr>
            <p:ph type="dt" sz="half" idx="10"/>
          </p:nvPr>
        </p:nvSpPr>
        <p:spPr/>
        <p:txBody>
          <a:bodyPr/>
          <a:lstStyle/>
          <a:p>
            <a:fld id="{3FD854A9-2DD8-4149-B31D-FE53A54B0473}" type="datetimeFigureOut">
              <a:rPr lang="en-GB" smtClean="0"/>
              <a:t>10/02/2025</a:t>
            </a:fld>
            <a:endParaRPr lang="en-GB"/>
          </a:p>
        </p:txBody>
      </p:sp>
      <p:sp>
        <p:nvSpPr>
          <p:cNvPr id="5" name="Footer Placeholder 4">
            <a:extLst>
              <a:ext uri="{FF2B5EF4-FFF2-40B4-BE49-F238E27FC236}">
                <a16:creationId xmlns:a16="http://schemas.microsoft.com/office/drawing/2014/main" id="{DEE05C4D-0B2A-977B-295F-9E67EA8CC8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304A58-492A-2629-CA4D-C562ACD0A941}"/>
              </a:ext>
            </a:extLst>
          </p:cNvPr>
          <p:cNvSpPr>
            <a:spLocks noGrp="1"/>
          </p:cNvSpPr>
          <p:nvPr>
            <p:ph type="sldNum" sz="quarter" idx="12"/>
          </p:nvPr>
        </p:nvSpPr>
        <p:spPr/>
        <p:txBody>
          <a:bodyPr/>
          <a:lstStyle/>
          <a:p>
            <a:fld id="{549715FD-E458-4B4B-BC06-2F4640C807F8}" type="slidenum">
              <a:rPr lang="en-GB" smtClean="0"/>
              <a:t>‹#›</a:t>
            </a:fld>
            <a:endParaRPr lang="en-GB"/>
          </a:p>
        </p:txBody>
      </p:sp>
    </p:spTree>
    <p:extLst>
      <p:ext uri="{BB962C8B-B14F-4D97-AF65-F5344CB8AC3E}">
        <p14:creationId xmlns:p14="http://schemas.microsoft.com/office/powerpoint/2010/main" val="1317101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B08606-B41E-E671-00A9-4DCED55912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5CB5AE1-CDC2-3331-F6BB-7793EBED11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5435CC-2E01-2AFF-E746-BEB88D4C6767}"/>
              </a:ext>
            </a:extLst>
          </p:cNvPr>
          <p:cNvSpPr>
            <a:spLocks noGrp="1"/>
          </p:cNvSpPr>
          <p:nvPr>
            <p:ph type="dt" sz="half" idx="10"/>
          </p:nvPr>
        </p:nvSpPr>
        <p:spPr/>
        <p:txBody>
          <a:bodyPr/>
          <a:lstStyle/>
          <a:p>
            <a:fld id="{3FD854A9-2DD8-4149-B31D-FE53A54B0473}" type="datetimeFigureOut">
              <a:rPr lang="en-GB" smtClean="0"/>
              <a:t>10/02/2025</a:t>
            </a:fld>
            <a:endParaRPr lang="en-GB"/>
          </a:p>
        </p:txBody>
      </p:sp>
      <p:sp>
        <p:nvSpPr>
          <p:cNvPr id="5" name="Footer Placeholder 4">
            <a:extLst>
              <a:ext uri="{FF2B5EF4-FFF2-40B4-BE49-F238E27FC236}">
                <a16:creationId xmlns:a16="http://schemas.microsoft.com/office/drawing/2014/main" id="{7DC5A6AC-5F1B-CC6F-3972-F6F9DD66F2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68AE50-B38A-B5DE-335D-77E2E9F53E3D}"/>
              </a:ext>
            </a:extLst>
          </p:cNvPr>
          <p:cNvSpPr>
            <a:spLocks noGrp="1"/>
          </p:cNvSpPr>
          <p:nvPr>
            <p:ph type="sldNum" sz="quarter" idx="12"/>
          </p:nvPr>
        </p:nvSpPr>
        <p:spPr/>
        <p:txBody>
          <a:bodyPr/>
          <a:lstStyle/>
          <a:p>
            <a:fld id="{549715FD-E458-4B4B-BC06-2F4640C807F8}" type="slidenum">
              <a:rPr lang="en-GB" smtClean="0"/>
              <a:t>‹#›</a:t>
            </a:fld>
            <a:endParaRPr lang="en-GB"/>
          </a:p>
        </p:txBody>
      </p:sp>
    </p:spTree>
    <p:extLst>
      <p:ext uri="{BB962C8B-B14F-4D97-AF65-F5344CB8AC3E}">
        <p14:creationId xmlns:p14="http://schemas.microsoft.com/office/powerpoint/2010/main" val="3771712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AAD9D-7A1B-8878-54F8-8733A4B282E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87559C0-6DDE-5CDC-0D26-812CEB29A7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481D4A-F939-DC76-1FC4-B284B9F87ABD}"/>
              </a:ext>
            </a:extLst>
          </p:cNvPr>
          <p:cNvSpPr>
            <a:spLocks noGrp="1"/>
          </p:cNvSpPr>
          <p:nvPr>
            <p:ph type="dt" sz="half" idx="10"/>
          </p:nvPr>
        </p:nvSpPr>
        <p:spPr/>
        <p:txBody>
          <a:bodyPr/>
          <a:lstStyle/>
          <a:p>
            <a:fld id="{3FD854A9-2DD8-4149-B31D-FE53A54B0473}" type="datetimeFigureOut">
              <a:rPr lang="en-GB" smtClean="0"/>
              <a:t>10/02/2025</a:t>
            </a:fld>
            <a:endParaRPr lang="en-GB"/>
          </a:p>
        </p:txBody>
      </p:sp>
      <p:sp>
        <p:nvSpPr>
          <p:cNvPr id="5" name="Footer Placeholder 4">
            <a:extLst>
              <a:ext uri="{FF2B5EF4-FFF2-40B4-BE49-F238E27FC236}">
                <a16:creationId xmlns:a16="http://schemas.microsoft.com/office/drawing/2014/main" id="{2DD9164C-E762-B56E-57B5-7FB493C15E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2AEC28-2350-96A8-D2E6-01E5DE461057}"/>
              </a:ext>
            </a:extLst>
          </p:cNvPr>
          <p:cNvSpPr>
            <a:spLocks noGrp="1"/>
          </p:cNvSpPr>
          <p:nvPr>
            <p:ph type="sldNum" sz="quarter" idx="12"/>
          </p:nvPr>
        </p:nvSpPr>
        <p:spPr/>
        <p:txBody>
          <a:bodyPr/>
          <a:lstStyle/>
          <a:p>
            <a:fld id="{549715FD-E458-4B4B-BC06-2F4640C807F8}" type="slidenum">
              <a:rPr lang="en-GB" smtClean="0"/>
              <a:t>‹#›</a:t>
            </a:fld>
            <a:endParaRPr lang="en-GB"/>
          </a:p>
        </p:txBody>
      </p:sp>
    </p:spTree>
    <p:extLst>
      <p:ext uri="{BB962C8B-B14F-4D97-AF65-F5344CB8AC3E}">
        <p14:creationId xmlns:p14="http://schemas.microsoft.com/office/powerpoint/2010/main" val="516139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0D688-81A5-BBF2-3398-B450622C77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194E79E-3919-1213-05A0-D0B8682F52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24E9B8-0C99-4114-BE98-35AB5F8136B2}"/>
              </a:ext>
            </a:extLst>
          </p:cNvPr>
          <p:cNvSpPr>
            <a:spLocks noGrp="1"/>
          </p:cNvSpPr>
          <p:nvPr>
            <p:ph type="dt" sz="half" idx="10"/>
          </p:nvPr>
        </p:nvSpPr>
        <p:spPr/>
        <p:txBody>
          <a:bodyPr/>
          <a:lstStyle/>
          <a:p>
            <a:fld id="{3FD854A9-2DD8-4149-B31D-FE53A54B0473}" type="datetimeFigureOut">
              <a:rPr lang="en-GB" smtClean="0"/>
              <a:t>10/02/2025</a:t>
            </a:fld>
            <a:endParaRPr lang="en-GB"/>
          </a:p>
        </p:txBody>
      </p:sp>
      <p:sp>
        <p:nvSpPr>
          <p:cNvPr id="5" name="Footer Placeholder 4">
            <a:extLst>
              <a:ext uri="{FF2B5EF4-FFF2-40B4-BE49-F238E27FC236}">
                <a16:creationId xmlns:a16="http://schemas.microsoft.com/office/drawing/2014/main" id="{B365AE1C-2ECE-C4F3-75FF-4BE7996782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7F636F-7BD1-9394-2FFA-EE8FF17990AB}"/>
              </a:ext>
            </a:extLst>
          </p:cNvPr>
          <p:cNvSpPr>
            <a:spLocks noGrp="1"/>
          </p:cNvSpPr>
          <p:nvPr>
            <p:ph type="sldNum" sz="quarter" idx="12"/>
          </p:nvPr>
        </p:nvSpPr>
        <p:spPr/>
        <p:txBody>
          <a:bodyPr/>
          <a:lstStyle/>
          <a:p>
            <a:fld id="{549715FD-E458-4B4B-BC06-2F4640C807F8}" type="slidenum">
              <a:rPr lang="en-GB" smtClean="0"/>
              <a:t>‹#›</a:t>
            </a:fld>
            <a:endParaRPr lang="en-GB"/>
          </a:p>
        </p:txBody>
      </p:sp>
    </p:spTree>
    <p:extLst>
      <p:ext uri="{BB962C8B-B14F-4D97-AF65-F5344CB8AC3E}">
        <p14:creationId xmlns:p14="http://schemas.microsoft.com/office/powerpoint/2010/main" val="1516234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2CE1C-122F-7155-CDBB-70EC3201B6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770224D-19FB-D109-17DC-992F7BC4C7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D682B09-3AA0-62E7-C6C8-37D381E8AA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5043455-3D7D-C783-1123-7DF73D14875A}"/>
              </a:ext>
            </a:extLst>
          </p:cNvPr>
          <p:cNvSpPr>
            <a:spLocks noGrp="1"/>
          </p:cNvSpPr>
          <p:nvPr>
            <p:ph type="dt" sz="half" idx="10"/>
          </p:nvPr>
        </p:nvSpPr>
        <p:spPr/>
        <p:txBody>
          <a:bodyPr/>
          <a:lstStyle/>
          <a:p>
            <a:fld id="{3FD854A9-2DD8-4149-B31D-FE53A54B0473}" type="datetimeFigureOut">
              <a:rPr lang="en-GB" smtClean="0"/>
              <a:t>10/02/2025</a:t>
            </a:fld>
            <a:endParaRPr lang="en-GB"/>
          </a:p>
        </p:txBody>
      </p:sp>
      <p:sp>
        <p:nvSpPr>
          <p:cNvPr id="6" name="Footer Placeholder 5">
            <a:extLst>
              <a:ext uri="{FF2B5EF4-FFF2-40B4-BE49-F238E27FC236}">
                <a16:creationId xmlns:a16="http://schemas.microsoft.com/office/drawing/2014/main" id="{0B2A040A-FDF7-922C-CD1C-5F3888F0B55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838A34B-BC38-91A8-1B70-17E458725A1A}"/>
              </a:ext>
            </a:extLst>
          </p:cNvPr>
          <p:cNvSpPr>
            <a:spLocks noGrp="1"/>
          </p:cNvSpPr>
          <p:nvPr>
            <p:ph type="sldNum" sz="quarter" idx="12"/>
          </p:nvPr>
        </p:nvSpPr>
        <p:spPr/>
        <p:txBody>
          <a:bodyPr/>
          <a:lstStyle/>
          <a:p>
            <a:fld id="{549715FD-E458-4B4B-BC06-2F4640C807F8}" type="slidenum">
              <a:rPr lang="en-GB" smtClean="0"/>
              <a:t>‹#›</a:t>
            </a:fld>
            <a:endParaRPr lang="en-GB"/>
          </a:p>
        </p:txBody>
      </p:sp>
    </p:spTree>
    <p:extLst>
      <p:ext uri="{BB962C8B-B14F-4D97-AF65-F5344CB8AC3E}">
        <p14:creationId xmlns:p14="http://schemas.microsoft.com/office/powerpoint/2010/main" val="462815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37C4B-2804-5385-1E15-059ADA04018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D96A4D7-AFFD-582C-4C15-F9699CB75F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903D7C-26E6-7308-5F20-26D7A85137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F597259-1DC0-8A32-27D3-FF71F2A203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5A0563-5824-FDE1-4B7D-D150303ABD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4A634AF-D507-2DFA-2CB9-0FA3687FFAAB}"/>
              </a:ext>
            </a:extLst>
          </p:cNvPr>
          <p:cNvSpPr>
            <a:spLocks noGrp="1"/>
          </p:cNvSpPr>
          <p:nvPr>
            <p:ph type="dt" sz="half" idx="10"/>
          </p:nvPr>
        </p:nvSpPr>
        <p:spPr/>
        <p:txBody>
          <a:bodyPr/>
          <a:lstStyle/>
          <a:p>
            <a:fld id="{3FD854A9-2DD8-4149-B31D-FE53A54B0473}" type="datetimeFigureOut">
              <a:rPr lang="en-GB" smtClean="0"/>
              <a:t>10/02/2025</a:t>
            </a:fld>
            <a:endParaRPr lang="en-GB"/>
          </a:p>
        </p:txBody>
      </p:sp>
      <p:sp>
        <p:nvSpPr>
          <p:cNvPr id="8" name="Footer Placeholder 7">
            <a:extLst>
              <a:ext uri="{FF2B5EF4-FFF2-40B4-BE49-F238E27FC236}">
                <a16:creationId xmlns:a16="http://schemas.microsoft.com/office/drawing/2014/main" id="{695C9C8F-C58E-B0C4-680B-8369F2F591E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F6CFF9C-99ED-9218-510B-C359B66155E2}"/>
              </a:ext>
            </a:extLst>
          </p:cNvPr>
          <p:cNvSpPr>
            <a:spLocks noGrp="1"/>
          </p:cNvSpPr>
          <p:nvPr>
            <p:ph type="sldNum" sz="quarter" idx="12"/>
          </p:nvPr>
        </p:nvSpPr>
        <p:spPr/>
        <p:txBody>
          <a:bodyPr/>
          <a:lstStyle/>
          <a:p>
            <a:fld id="{549715FD-E458-4B4B-BC06-2F4640C807F8}" type="slidenum">
              <a:rPr lang="en-GB" smtClean="0"/>
              <a:t>‹#›</a:t>
            </a:fld>
            <a:endParaRPr lang="en-GB"/>
          </a:p>
        </p:txBody>
      </p:sp>
    </p:spTree>
    <p:extLst>
      <p:ext uri="{BB962C8B-B14F-4D97-AF65-F5344CB8AC3E}">
        <p14:creationId xmlns:p14="http://schemas.microsoft.com/office/powerpoint/2010/main" val="3030712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DC028-6E0E-D327-B92E-CC3D1C36E36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144047A-4A07-0985-2E4E-5C9DB9CB3E12}"/>
              </a:ext>
            </a:extLst>
          </p:cNvPr>
          <p:cNvSpPr>
            <a:spLocks noGrp="1"/>
          </p:cNvSpPr>
          <p:nvPr>
            <p:ph type="dt" sz="half" idx="10"/>
          </p:nvPr>
        </p:nvSpPr>
        <p:spPr/>
        <p:txBody>
          <a:bodyPr/>
          <a:lstStyle/>
          <a:p>
            <a:fld id="{3FD854A9-2DD8-4149-B31D-FE53A54B0473}" type="datetimeFigureOut">
              <a:rPr lang="en-GB" smtClean="0"/>
              <a:t>10/02/2025</a:t>
            </a:fld>
            <a:endParaRPr lang="en-GB"/>
          </a:p>
        </p:txBody>
      </p:sp>
      <p:sp>
        <p:nvSpPr>
          <p:cNvPr id="4" name="Footer Placeholder 3">
            <a:extLst>
              <a:ext uri="{FF2B5EF4-FFF2-40B4-BE49-F238E27FC236}">
                <a16:creationId xmlns:a16="http://schemas.microsoft.com/office/drawing/2014/main" id="{CE891102-1DAA-AB57-CD22-94F1D4F08B5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2C7D890-E1F8-5341-01F3-87C5BB768000}"/>
              </a:ext>
            </a:extLst>
          </p:cNvPr>
          <p:cNvSpPr>
            <a:spLocks noGrp="1"/>
          </p:cNvSpPr>
          <p:nvPr>
            <p:ph type="sldNum" sz="quarter" idx="12"/>
          </p:nvPr>
        </p:nvSpPr>
        <p:spPr/>
        <p:txBody>
          <a:bodyPr/>
          <a:lstStyle/>
          <a:p>
            <a:fld id="{549715FD-E458-4B4B-BC06-2F4640C807F8}" type="slidenum">
              <a:rPr lang="en-GB" smtClean="0"/>
              <a:t>‹#›</a:t>
            </a:fld>
            <a:endParaRPr lang="en-GB"/>
          </a:p>
        </p:txBody>
      </p:sp>
    </p:spTree>
    <p:extLst>
      <p:ext uri="{BB962C8B-B14F-4D97-AF65-F5344CB8AC3E}">
        <p14:creationId xmlns:p14="http://schemas.microsoft.com/office/powerpoint/2010/main" val="2242252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59AD7C-1577-8750-3F9F-D245729A761E}"/>
              </a:ext>
            </a:extLst>
          </p:cNvPr>
          <p:cNvSpPr>
            <a:spLocks noGrp="1"/>
          </p:cNvSpPr>
          <p:nvPr>
            <p:ph type="dt" sz="half" idx="10"/>
          </p:nvPr>
        </p:nvSpPr>
        <p:spPr/>
        <p:txBody>
          <a:bodyPr/>
          <a:lstStyle/>
          <a:p>
            <a:fld id="{3FD854A9-2DD8-4149-B31D-FE53A54B0473}" type="datetimeFigureOut">
              <a:rPr lang="en-GB" smtClean="0"/>
              <a:t>10/02/2025</a:t>
            </a:fld>
            <a:endParaRPr lang="en-GB"/>
          </a:p>
        </p:txBody>
      </p:sp>
      <p:sp>
        <p:nvSpPr>
          <p:cNvPr id="3" name="Footer Placeholder 2">
            <a:extLst>
              <a:ext uri="{FF2B5EF4-FFF2-40B4-BE49-F238E27FC236}">
                <a16:creationId xmlns:a16="http://schemas.microsoft.com/office/drawing/2014/main" id="{67E48410-FC27-3908-7259-0B43F1F507D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300B514-85E1-7449-C4E4-B66318367A32}"/>
              </a:ext>
            </a:extLst>
          </p:cNvPr>
          <p:cNvSpPr>
            <a:spLocks noGrp="1"/>
          </p:cNvSpPr>
          <p:nvPr>
            <p:ph type="sldNum" sz="quarter" idx="12"/>
          </p:nvPr>
        </p:nvSpPr>
        <p:spPr/>
        <p:txBody>
          <a:bodyPr/>
          <a:lstStyle/>
          <a:p>
            <a:fld id="{549715FD-E458-4B4B-BC06-2F4640C807F8}" type="slidenum">
              <a:rPr lang="en-GB" smtClean="0"/>
              <a:t>‹#›</a:t>
            </a:fld>
            <a:endParaRPr lang="en-GB"/>
          </a:p>
        </p:txBody>
      </p:sp>
    </p:spTree>
    <p:extLst>
      <p:ext uri="{BB962C8B-B14F-4D97-AF65-F5344CB8AC3E}">
        <p14:creationId xmlns:p14="http://schemas.microsoft.com/office/powerpoint/2010/main" val="675661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78429-A764-B0A1-68D8-EE132D78A7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ADF8534-2541-7F5A-2DED-7006A05BC2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E991B35-91A7-0603-375B-B03C5F60E2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B01F50-FA5A-7C80-208A-229143933286}"/>
              </a:ext>
            </a:extLst>
          </p:cNvPr>
          <p:cNvSpPr>
            <a:spLocks noGrp="1"/>
          </p:cNvSpPr>
          <p:nvPr>
            <p:ph type="dt" sz="half" idx="10"/>
          </p:nvPr>
        </p:nvSpPr>
        <p:spPr/>
        <p:txBody>
          <a:bodyPr/>
          <a:lstStyle/>
          <a:p>
            <a:fld id="{3FD854A9-2DD8-4149-B31D-FE53A54B0473}" type="datetimeFigureOut">
              <a:rPr lang="en-GB" smtClean="0"/>
              <a:t>10/02/2025</a:t>
            </a:fld>
            <a:endParaRPr lang="en-GB"/>
          </a:p>
        </p:txBody>
      </p:sp>
      <p:sp>
        <p:nvSpPr>
          <p:cNvPr id="6" name="Footer Placeholder 5">
            <a:extLst>
              <a:ext uri="{FF2B5EF4-FFF2-40B4-BE49-F238E27FC236}">
                <a16:creationId xmlns:a16="http://schemas.microsoft.com/office/drawing/2014/main" id="{7A029E04-BD61-345B-A03B-C4CF48FFC18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BCA2F0-8931-06EE-D3D9-99E8C83A0EAB}"/>
              </a:ext>
            </a:extLst>
          </p:cNvPr>
          <p:cNvSpPr>
            <a:spLocks noGrp="1"/>
          </p:cNvSpPr>
          <p:nvPr>
            <p:ph type="sldNum" sz="quarter" idx="12"/>
          </p:nvPr>
        </p:nvSpPr>
        <p:spPr/>
        <p:txBody>
          <a:bodyPr/>
          <a:lstStyle/>
          <a:p>
            <a:fld id="{549715FD-E458-4B4B-BC06-2F4640C807F8}" type="slidenum">
              <a:rPr lang="en-GB" smtClean="0"/>
              <a:t>‹#›</a:t>
            </a:fld>
            <a:endParaRPr lang="en-GB"/>
          </a:p>
        </p:txBody>
      </p:sp>
    </p:spTree>
    <p:extLst>
      <p:ext uri="{BB962C8B-B14F-4D97-AF65-F5344CB8AC3E}">
        <p14:creationId xmlns:p14="http://schemas.microsoft.com/office/powerpoint/2010/main" val="1845437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7BC87-8B80-481D-DC58-1DEB3CDCEE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FB9846E-DE5F-9A1F-9496-279676A3D6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D93B48D-A946-D93F-2210-4400449D29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BAF999-B336-89AA-EF2C-551CC6974A3E}"/>
              </a:ext>
            </a:extLst>
          </p:cNvPr>
          <p:cNvSpPr>
            <a:spLocks noGrp="1"/>
          </p:cNvSpPr>
          <p:nvPr>
            <p:ph type="dt" sz="half" idx="10"/>
          </p:nvPr>
        </p:nvSpPr>
        <p:spPr/>
        <p:txBody>
          <a:bodyPr/>
          <a:lstStyle/>
          <a:p>
            <a:fld id="{3FD854A9-2DD8-4149-B31D-FE53A54B0473}" type="datetimeFigureOut">
              <a:rPr lang="en-GB" smtClean="0"/>
              <a:t>10/02/2025</a:t>
            </a:fld>
            <a:endParaRPr lang="en-GB"/>
          </a:p>
        </p:txBody>
      </p:sp>
      <p:sp>
        <p:nvSpPr>
          <p:cNvPr id="6" name="Footer Placeholder 5">
            <a:extLst>
              <a:ext uri="{FF2B5EF4-FFF2-40B4-BE49-F238E27FC236}">
                <a16:creationId xmlns:a16="http://schemas.microsoft.com/office/drawing/2014/main" id="{29BB2880-9E08-400E-164C-2E05CDF141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C151ADF-3D26-F49A-36E1-5A2B53D4D1A2}"/>
              </a:ext>
            </a:extLst>
          </p:cNvPr>
          <p:cNvSpPr>
            <a:spLocks noGrp="1"/>
          </p:cNvSpPr>
          <p:nvPr>
            <p:ph type="sldNum" sz="quarter" idx="12"/>
          </p:nvPr>
        </p:nvSpPr>
        <p:spPr/>
        <p:txBody>
          <a:bodyPr/>
          <a:lstStyle/>
          <a:p>
            <a:fld id="{549715FD-E458-4B4B-BC06-2F4640C807F8}" type="slidenum">
              <a:rPr lang="en-GB" smtClean="0"/>
              <a:t>‹#›</a:t>
            </a:fld>
            <a:endParaRPr lang="en-GB"/>
          </a:p>
        </p:txBody>
      </p:sp>
    </p:spTree>
    <p:extLst>
      <p:ext uri="{BB962C8B-B14F-4D97-AF65-F5344CB8AC3E}">
        <p14:creationId xmlns:p14="http://schemas.microsoft.com/office/powerpoint/2010/main" val="3361878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6DA058-D0B6-6AF5-3928-FE2772AEC0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B364AF-DEB3-5052-C09D-D4607DE813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B43186-0E60-1B18-A6ED-A1D3C6DE63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D854A9-2DD8-4149-B31D-FE53A54B0473}" type="datetimeFigureOut">
              <a:rPr lang="en-GB" smtClean="0"/>
              <a:t>10/02/2025</a:t>
            </a:fld>
            <a:endParaRPr lang="en-GB"/>
          </a:p>
        </p:txBody>
      </p:sp>
      <p:sp>
        <p:nvSpPr>
          <p:cNvPr id="5" name="Footer Placeholder 4">
            <a:extLst>
              <a:ext uri="{FF2B5EF4-FFF2-40B4-BE49-F238E27FC236}">
                <a16:creationId xmlns:a16="http://schemas.microsoft.com/office/drawing/2014/main" id="{74AF9B06-0D34-B276-59FC-50946964C4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C86B0A3-D0C9-C807-86A5-3B84CACFED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9715FD-E458-4B4B-BC06-2F4640C807F8}" type="slidenum">
              <a:rPr lang="en-GB" smtClean="0"/>
              <a:t>‹#›</a:t>
            </a:fld>
            <a:endParaRPr lang="en-GB"/>
          </a:p>
        </p:txBody>
      </p:sp>
    </p:spTree>
    <p:extLst>
      <p:ext uri="{BB962C8B-B14F-4D97-AF65-F5344CB8AC3E}">
        <p14:creationId xmlns:p14="http://schemas.microsoft.com/office/powerpoint/2010/main" val="1275065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IDgZinbfKJ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africa with red and white text&#10;&#10;AI-generated content may be incorrect.">
            <a:extLst>
              <a:ext uri="{FF2B5EF4-FFF2-40B4-BE49-F238E27FC236}">
                <a16:creationId xmlns:a16="http://schemas.microsoft.com/office/drawing/2014/main" id="{0AC8AB49-2F10-D022-6AF4-489074508F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46840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BCE5A-531E-9F82-4559-F94B1A98DA1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400FECA-497D-BD40-C1EB-5E6A22905C6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366374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in a suit standing in front of a map&#10;&#10;Description automatically generated">
            <a:hlinkClick r:id="rId3"/>
            <a:extLst>
              <a:ext uri="{FF2B5EF4-FFF2-40B4-BE49-F238E27FC236}">
                <a16:creationId xmlns:a16="http://schemas.microsoft.com/office/drawing/2014/main" id="{ED559B82-9763-614A-0008-CB5C59DFE6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306316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C6C652948F80458687495256BFDFFD" ma:contentTypeVersion="19" ma:contentTypeDescription="Create a new document." ma:contentTypeScope="" ma:versionID="b2f2ae26fe32762101b0936e1c7fe9d5">
  <xsd:schema xmlns:xsd="http://www.w3.org/2001/XMLSchema" xmlns:xs="http://www.w3.org/2001/XMLSchema" xmlns:p="http://schemas.microsoft.com/office/2006/metadata/properties" xmlns:ns2="3a459de6-937a-42f7-a762-083f1143e872" xmlns:ns3="50a1efa9-47d8-481f-aad5-38d3c45f03e8" targetNamespace="http://schemas.microsoft.com/office/2006/metadata/properties" ma:root="true" ma:fieldsID="ad88d1b6e9c1bf79da2af9958d13b2b8" ns2:_="" ns3:_="">
    <xsd:import namespace="3a459de6-937a-42f7-a762-083f1143e872"/>
    <xsd:import namespace="50a1efa9-47d8-481f-aad5-38d3c45f03e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_Flow_SignoffStatu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459de6-937a-42f7-a762-083f1143e8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9d6f174-ef0b-46cd-900a-4917dd98bd9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_Flow_SignoffStatus" ma:index="25" nillable="true" ma:displayName="Sign-off status" ma:internalName="Sign_x002d_off_x0020_status">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0a1efa9-47d8-481f-aad5-38d3c45f03e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6af9bd4-bb7c-4668-a263-6978df69964b}" ma:internalName="TaxCatchAll" ma:showField="CatchAllData" ma:web="50a1efa9-47d8-481f-aad5-38d3c45f03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0a1efa9-47d8-481f-aad5-38d3c45f03e8" xsi:nil="true"/>
    <SharedWithUsers xmlns="50a1efa9-47d8-481f-aad5-38d3c45f03e8">
      <UserInfo>
        <DisplayName>Simon Trist</DisplayName>
        <AccountId>14525</AccountId>
        <AccountType/>
      </UserInfo>
    </SharedWithUsers>
    <lcf76f155ced4ddcb4097134ff3c332f xmlns="3a459de6-937a-42f7-a762-083f1143e872">
      <Terms xmlns="http://schemas.microsoft.com/office/infopath/2007/PartnerControls"/>
    </lcf76f155ced4ddcb4097134ff3c332f>
    <_Flow_SignoffStatus xmlns="3a459de6-937a-42f7-a762-083f1143e87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8E9525-0A11-4C65-9342-52618C346E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459de6-937a-42f7-a762-083f1143e872"/>
    <ds:schemaRef ds:uri="50a1efa9-47d8-481f-aad5-38d3c45f03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C163876-2333-432F-A12C-9F7EDEEB8111}">
  <ds:schemaRefs>
    <ds:schemaRef ds:uri="50a1efa9-47d8-481f-aad5-38d3c45f03e8"/>
    <ds:schemaRef ds:uri="75f73c02-7b2d-4116-9326-4c92726ed803"/>
    <ds:schemaRef ds:uri="http://schemas.microsoft.com/office/2006/metadata/properties"/>
    <ds:schemaRef ds:uri="http://schemas.microsoft.com/office/infopath/2007/PartnerControls"/>
    <ds:schemaRef ds:uri="3a459de6-937a-42f7-a762-083f1143e872"/>
  </ds:schemaRefs>
</ds:datastoreItem>
</file>

<file path=customXml/itemProps3.xml><?xml version="1.0" encoding="utf-8"?>
<ds:datastoreItem xmlns:ds="http://schemas.openxmlformats.org/officeDocument/2006/customXml" ds:itemID="{B0D65BD2-A234-435B-8824-6A2C81DACACD}">
  <ds:schemaRefs>
    <ds:schemaRef ds:uri="http://schemas.microsoft.com/sharepoint/v3/contenttype/forms"/>
  </ds:schemaRefs>
</ds:datastoreItem>
</file>

<file path=docMetadata/LabelInfo.xml><?xml version="1.0" encoding="utf-8"?>
<clbl:labelList xmlns:clbl="http://schemas.microsoft.com/office/2020/mipLabelMetadata">
  <clbl:label id="{56bf9bbc-be8c-4eb3-bb18-b7910154a096}" enabled="0" method="" siteId="{56bf9bbc-be8c-4eb3-bb18-b7910154a096}" removed="1"/>
</clbl:labelList>
</file>

<file path=docProps/app.xml><?xml version="1.0" encoding="utf-8"?>
<Properties xmlns="http://schemas.openxmlformats.org/officeDocument/2006/extended-properties" xmlns:vt="http://schemas.openxmlformats.org/officeDocument/2006/docPropsVTypes">
  <TotalTime>196</TotalTime>
  <Words>536</Words>
  <Application>Microsoft Office PowerPoint</Application>
  <PresentationFormat>Widescreen</PresentationFormat>
  <Paragraphs>30</Paragraphs>
  <Slides>3</Slides>
  <Notes>3</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Swift</dc:creator>
  <cp:lastModifiedBy>Ellis Pettigrew</cp:lastModifiedBy>
  <cp:revision>10</cp:revision>
  <dcterms:created xsi:type="dcterms:W3CDTF">2024-02-12T13:51:39Z</dcterms:created>
  <dcterms:modified xsi:type="dcterms:W3CDTF">2025-02-10T12:57:49Z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0x01010006C6C652948F80458687495256BFDFFD</vt:lpwstr>
  </property>
  <property fmtid="{D5CDD505-2E9C-101B-9397-08002B2CF9AE}" pid="3" name="MediaServiceImageTags">
    <vt:lpwstr/>
  </property>
</Properties>
</file>