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9687" autoAdjust="0"/>
  </p:normalViewPr>
  <p:slideViewPr>
    <p:cSldViewPr snapToGrid="0">
      <p:cViewPr varScale="1">
        <p:scale>
          <a:sx n="37" d="100"/>
          <a:sy n="37" d="100"/>
        </p:scale>
        <p:origin x="1788" y="44"/>
      </p:cViewPr>
      <p:guideLst/>
    </p:cSldViewPr>
  </p:slideViewPr>
  <p:notesTextViewPr>
    <p:cViewPr>
      <p:scale>
        <a:sx n="1" d="1"/>
        <a:sy n="1" d="1"/>
      </p:scale>
      <p:origin x="0" y="-11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is Pettigrew" userId="07e32582-f672-40ce-bb24-0cb476c4e5c6" providerId="ADAL" clId="{B2D5776E-D062-4508-BE9A-C79E2DA61005}"/>
    <pc:docChg chg="modSld">
      <pc:chgData name="Ellis Pettigrew" userId="07e32582-f672-40ce-bb24-0cb476c4e5c6" providerId="ADAL" clId="{B2D5776E-D062-4508-BE9A-C79E2DA61005}" dt="2025-01-08T10:25:36.363" v="3" actId="20577"/>
      <pc:docMkLst>
        <pc:docMk/>
      </pc:docMkLst>
      <pc:sldChg chg="modNotesTx">
        <pc:chgData name="Ellis Pettigrew" userId="07e32582-f672-40ce-bb24-0cb476c4e5c6" providerId="ADAL" clId="{B2D5776E-D062-4508-BE9A-C79E2DA61005}" dt="2025-01-08T10:25:36.363" v="3" actId="20577"/>
        <pc:sldMkLst>
          <pc:docMk/>
          <pc:sldMk cId="1837926402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A275A-1F8C-4DD9-A9EA-C9B0A3B9365C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5B1AA-41DC-408D-B44C-04A0AA680C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58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ysmeals.org.uk/campaigns/small-change-big-impact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Mary’s Meals feeds more than 2.4 million children every school day. That’s more than 350 million meals a year.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Our supporters and volunteers grow the global movement, working together to reach the next child. They are people from all walks of life, people of hope, people like you – each carrying out a little act of love to help us reach more hungry children.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costs just 10p a day to feed a hungry child with Mary’s Meals in school, so just £4 will provide 40 meals. This means that even the smallest donation will have a big </a:t>
            </a: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impact.</a:t>
            </a: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There are lots of other small ways you can help us keep our promise to the 2.4 million children who eat Mary’s Meals.  </a:t>
            </a:r>
            <a:r>
              <a:rPr lang="en-GB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examples of small changes you can make that will have a big impact for hungry children around the world, include: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our work on social media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Volunteer with Mary’s Meals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Save your small change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yourself a small active challenge, like walking 10,000 steps a day, and get friends and family to sponsor you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 you give money, time, prayer, or help to spread our message – your little act of love can give children living in some of the world’s poorest countries hope for a better future.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find out more about how to your small change can make a big impact, please visit </a:t>
            </a:r>
            <a:r>
              <a:rPr lang="en-GB" sz="11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www.marysmeals.org.uk/campaigns/small-change-big-impact</a:t>
            </a:r>
            <a:r>
              <a:rPr lang="en-GB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5B1AA-41DC-408D-B44C-04A0AA680CB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9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983EA-96D5-E970-880B-51D9C0454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B97DD-A8E7-7BFD-4823-2B758F392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B2BEF-0200-FC1F-7DFA-C2891363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B153C-DACE-7415-1DDE-AC743FB3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BC075-C90E-85F1-8F10-3F870368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1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BC7E-5CE6-C12C-7236-CF093409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78073D-0A83-36CD-E3BB-F03223E51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8EFFE-AF4D-F2BA-B3BB-67C998A28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6E30A-2D3F-D906-49EC-D4A3A30F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FEFB3-FE9F-A317-88F1-7F8D873C8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93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2D8D54-766F-F4E4-4369-EE76952DC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98C10-B2B7-120F-5DB3-B5AF82B8F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CE5F7-2480-0C88-229D-03930989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CFD49-DED9-827F-5137-34EF420CE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C340B-E043-D0D4-645D-B220540C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42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C98F-93C9-103E-D788-60939780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007F-0F49-B916-ADAD-23210B743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3E5E6-8C2F-8734-F4B1-9C2BC3285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1BC00-11A6-72BB-6E3E-3E735946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A8CFF-81D2-7A11-0E47-8E858C9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6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748A-2150-A312-43B9-0FE2A076C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4605F-3DA4-97FB-A2FD-E06B6EFC0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98B87-7B77-DB2D-35B8-5D1D5304C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D0B1A-256B-B05D-4579-0DFCB1C54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1FEB9-7191-A1F0-51CE-699429BA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41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727D5-9C12-E60A-1F21-114935122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0F94-B237-BBDA-64E2-A2F7682D0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B05E6-A1AB-19BE-E6EE-93F6559FA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4D6C9-588A-77B3-1BC5-BD62E79B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D198B-E728-3EFD-C177-B64ED681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308F0-7CCA-3DB6-6B13-77786798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89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D766-2AF1-159E-7F77-F02E201C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D172A-D326-1EC4-919E-37CC6419F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3763E6-4095-08BC-0EDA-5450E39F4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BB7257-75A1-150D-7A9D-E7BCE5AA3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11ABF-0A75-23F0-20EC-E9BCD33D39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B3B1EA-3390-ABE1-104E-4F00C2B7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184E4B-2779-7D31-9EDB-6D44127C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E9190-BEE8-AFBB-8E4C-BE28758E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30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F6EB-9FA5-18AB-8A90-5FE3312B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3B8EF-FBD0-CF52-9C26-405C606CB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97D7C1-ED09-546B-0D5B-B01CE04B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0493C-8314-EE04-477B-39CD5C32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19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A64587-3BEC-A926-4EE5-B1244845B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B55D2C-CD89-406A-507E-32E7488C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2C282-C703-62E0-E776-5D17F6E3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07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5B6F0-A42E-E42B-5BE9-82517A112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DCD24-755E-EA96-29E5-619BF1326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D49CA0-F8E8-8D9F-3D75-E45390C3F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83F03-883A-C327-536F-EBA6C37C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29955-15C0-B131-B875-BB7E912F2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8A254-8D38-B6F8-E3F9-C250428A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92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C539B-F14A-D7D3-8506-327C68FE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AEC986-8526-2D67-564D-24A118363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A798C-C7A7-81D2-7239-B9EE6344D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40378-A67F-E23F-9FA3-6D05F511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6D560-95C6-DDF1-5968-658A3272B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1CE50-66F9-605A-5FA9-B43DD332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27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1D5B1A-F360-0956-593A-91CF8225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6ACAA-1E4D-F155-F71D-EF9A4B0CA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7CA5A-43FB-5EBE-0564-8E2935DBF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06796D-C045-421B-B2B4-3AA15802B024}" type="datetimeFigureOut">
              <a:rPr lang="en-GB" smtClean="0"/>
              <a:t>08/01/2025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73695-CD31-BB2C-4C3B-E2370BEC3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A478F-D78B-0A72-4B12-6A58021CC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45DDBB-16D2-4923-9023-BD1D9131F3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54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0589-0202-7EF7-3B83-B68D53C436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0050D-FFD1-9448-FD8B-D0994A9F81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young child holding a blue cup&#10;&#10;Description automatically generated">
            <a:extLst>
              <a:ext uri="{FF2B5EF4-FFF2-40B4-BE49-F238E27FC236}">
                <a16:creationId xmlns:a16="http://schemas.microsoft.com/office/drawing/2014/main" id="{F45A0373-1496-94C8-62D2-267EE7CE8A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26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 New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Ellis Pettigrew</dc:creator>
  <cp:lastModifiedBy>Ellis Pettigrew</cp:lastModifiedBy>
  <cp:revision>1</cp:revision>
  <dcterms:created xsi:type="dcterms:W3CDTF">2025-01-07T15:43:02Z</dcterms:created>
  <dcterms:modified xsi:type="dcterms:W3CDTF">2025-01-08T10:25:40Z</dcterms:modified>
</cp:coreProperties>
</file>