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D48A4-24AC-4A91-A79F-77842858371F}" v="1" dt="2024-05-13T15:41:03.811"/>
    <p1510:client id="{879C1713-7A8A-6C4E-DA00-48441109CA80}" v="3" dt="2024-05-14T08:13:30.421"/>
    <p1510:client id="{B5DB6B32-6FA2-4C2F-BF5D-517ED023896C}" v="1" dt="2024-05-13T16:20:05.406"/>
    <p1510:client id="{FAF7BCFF-259D-B61D-2A48-2801526F3F8C}" v="96" dt="2024-05-14T06:23:46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inimized">
    <p:restoredLeft sz="18978" autoAdjust="0"/>
    <p:restoredTop sz="26457" autoAdjust="0"/>
  </p:normalViewPr>
  <p:slideViewPr>
    <p:cSldViewPr snapToGrid="0">
      <p:cViewPr varScale="1">
        <p:scale>
          <a:sx n="16" d="100"/>
          <a:sy n="16" d="100"/>
        </p:scale>
        <p:origin x="2252" y="8"/>
      </p:cViewPr>
      <p:guideLst/>
    </p:cSldViewPr>
  </p:slideViewPr>
  <p:notesTextViewPr>
    <p:cViewPr>
      <p:scale>
        <a:sx n="1" d="1"/>
        <a:sy n="1" d="1"/>
      </p:scale>
      <p:origin x="0" y="-432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s Pettigrew" userId="07e32582-f672-40ce-bb24-0cb476c4e5c6" providerId="ADAL" clId="{A8910913-DDCF-4016-A564-9ABCCFF4FFF9}"/>
    <pc:docChg chg="modSld">
      <pc:chgData name="Ellis Pettigrew" userId="07e32582-f672-40ce-bb24-0cb476c4e5c6" providerId="ADAL" clId="{A8910913-DDCF-4016-A564-9ABCCFF4FFF9}" dt="2024-05-13T16:23:10.028" v="57" actId="12"/>
      <pc:docMkLst>
        <pc:docMk/>
      </pc:docMkLst>
      <pc:sldChg chg="modNotesTx">
        <pc:chgData name="Ellis Pettigrew" userId="07e32582-f672-40ce-bb24-0cb476c4e5c6" providerId="ADAL" clId="{A8910913-DDCF-4016-A564-9ABCCFF4FFF9}" dt="2024-05-13T16:23:10.028" v="57" actId="12"/>
        <pc:sldMkLst>
          <pc:docMk/>
          <pc:sldMk cId="2769207497" sldId="256"/>
        </pc:sldMkLst>
      </pc:sldChg>
    </pc:docChg>
  </pc:docChgLst>
  <pc:docChgLst>
    <pc:chgData name="Jessica Faulkner" userId="S::jessica.faulkner@marysmeals.org::ca8cb32a-7db6-435b-84a2-f2ab6ccb5135" providerId="AD" clId="Web-{879C1713-7A8A-6C4E-DA00-48441109CA80}"/>
    <pc:docChg chg="modSld">
      <pc:chgData name="Jessica Faulkner" userId="S::jessica.faulkner@marysmeals.org::ca8cb32a-7db6-435b-84a2-f2ab6ccb5135" providerId="AD" clId="Web-{879C1713-7A8A-6C4E-DA00-48441109CA80}" dt="2024-05-14T08:13:30.421" v="2"/>
      <pc:docMkLst>
        <pc:docMk/>
      </pc:docMkLst>
      <pc:sldChg chg="addSp delSp">
        <pc:chgData name="Jessica Faulkner" userId="S::jessica.faulkner@marysmeals.org::ca8cb32a-7db6-435b-84a2-f2ab6ccb5135" providerId="AD" clId="Web-{879C1713-7A8A-6C4E-DA00-48441109CA80}" dt="2024-05-14T08:13:30.421" v="2"/>
        <pc:sldMkLst>
          <pc:docMk/>
          <pc:sldMk cId="2769207497" sldId="256"/>
        </pc:sldMkLst>
        <pc:picChg chg="del">
          <ac:chgData name="Jessica Faulkner" userId="S::jessica.faulkner@marysmeals.org::ca8cb32a-7db6-435b-84a2-f2ab6ccb5135" providerId="AD" clId="Web-{879C1713-7A8A-6C4E-DA00-48441109CA80}" dt="2024-05-14T08:13:25.405" v="0"/>
          <ac:picMkLst>
            <pc:docMk/>
            <pc:sldMk cId="2769207497" sldId="256"/>
            <ac:picMk id="6" creationId="{FA001010-7C90-8A19-2717-1E152AEB3FBF}"/>
          </ac:picMkLst>
        </pc:picChg>
        <pc:picChg chg="add del">
          <ac:chgData name="Jessica Faulkner" userId="S::jessica.faulkner@marysmeals.org::ca8cb32a-7db6-435b-84a2-f2ab6ccb5135" providerId="AD" clId="Web-{879C1713-7A8A-6C4E-DA00-48441109CA80}" dt="2024-05-14T08:13:30.421" v="2"/>
          <ac:picMkLst>
            <pc:docMk/>
            <pc:sldMk cId="2769207497" sldId="256"/>
            <ac:picMk id="8" creationId="{0FB9D69B-6C02-E3C4-9B2C-204ABAA170F3}"/>
          </ac:picMkLst>
        </pc:picChg>
      </pc:sldChg>
    </pc:docChg>
  </pc:docChgLst>
  <pc:docChgLst>
    <pc:chgData name="Gary Armstrong" userId="S::gary.armstrong@marysmeals.org::038b7189-dab2-484f-acab-eb8de720e0a8" providerId="AD" clId="Web-{FAF7BCFF-259D-B61D-2A48-2801526F3F8C}"/>
    <pc:docChg chg="modSld">
      <pc:chgData name="Gary Armstrong" userId="S::gary.armstrong@marysmeals.org::038b7189-dab2-484f-acab-eb8de720e0a8" providerId="AD" clId="Web-{FAF7BCFF-259D-B61D-2A48-2801526F3F8C}" dt="2024-05-14T06:23:46.238" v="97" actId="1076"/>
      <pc:docMkLst>
        <pc:docMk/>
      </pc:docMkLst>
      <pc:sldChg chg="addSp delSp modSp mod setBg">
        <pc:chgData name="Gary Armstrong" userId="S::gary.armstrong@marysmeals.org::038b7189-dab2-484f-acab-eb8de720e0a8" providerId="AD" clId="Web-{FAF7BCFF-259D-B61D-2A48-2801526F3F8C}" dt="2024-05-14T06:23:46.238" v="97" actId="1076"/>
        <pc:sldMkLst>
          <pc:docMk/>
          <pc:sldMk cId="2769207497" sldId="256"/>
        </pc:sldMkLst>
        <pc:spChg chg="add mod ord">
          <ac:chgData name="Gary Armstrong" userId="S::gary.armstrong@marysmeals.org::038b7189-dab2-484f-acab-eb8de720e0a8" providerId="AD" clId="Web-{FAF7BCFF-259D-B61D-2A48-2801526F3F8C}" dt="2024-05-14T06:23:24.550" v="95" actId="14100"/>
          <ac:spMkLst>
            <pc:docMk/>
            <pc:sldMk cId="2769207497" sldId="256"/>
            <ac:spMk id="2" creationId="{9D223312-841C-5A49-AC20-1C904AC4E751}"/>
          </ac:spMkLst>
        </pc:spChg>
        <pc:spChg chg="add del">
          <ac:chgData name="Gary Armstrong" userId="S::gary.armstrong@marysmeals.org::038b7189-dab2-484f-acab-eb8de720e0a8" providerId="AD" clId="Web-{FAF7BCFF-259D-B61D-2A48-2801526F3F8C}" dt="2024-05-14T06:20:44.717" v="81"/>
          <ac:spMkLst>
            <pc:docMk/>
            <pc:sldMk cId="2769207497" sldId="256"/>
            <ac:spMk id="10" creationId="{56651B3B-2F8A-4E48-BEA0-5D35421CE7B5}"/>
          </ac:spMkLst>
        </pc:spChg>
        <pc:spChg chg="add del">
          <ac:chgData name="Gary Armstrong" userId="S::gary.armstrong@marysmeals.org::038b7189-dab2-484f-acab-eb8de720e0a8" providerId="AD" clId="Web-{FAF7BCFF-259D-B61D-2A48-2801526F3F8C}" dt="2024-05-14T06:20:44.717" v="81"/>
          <ac:spMkLst>
            <pc:docMk/>
            <pc:sldMk cId="2769207497" sldId="256"/>
            <ac:spMk id="11" creationId="{112839B5-6527-4FE1-B5CA-71D5FFC47C0E}"/>
          </ac:spMkLst>
        </pc:spChg>
        <pc:spChg chg="add del">
          <ac:chgData name="Gary Armstrong" userId="S::gary.armstrong@marysmeals.org::038b7189-dab2-484f-acab-eb8de720e0a8" providerId="AD" clId="Web-{FAF7BCFF-259D-B61D-2A48-2801526F3F8C}" dt="2024-05-14T06:20:44.717" v="81"/>
          <ac:spMkLst>
            <pc:docMk/>
            <pc:sldMk cId="2769207497" sldId="256"/>
            <ac:spMk id="12" creationId="{BE12D8E2-6088-4997-A8C6-1794DA9E1D48}"/>
          </ac:spMkLst>
        </pc:spChg>
        <pc:spChg chg="add del">
          <ac:chgData name="Gary Armstrong" userId="S::gary.armstrong@marysmeals.org::038b7189-dab2-484f-acab-eb8de720e0a8" providerId="AD" clId="Web-{FAF7BCFF-259D-B61D-2A48-2801526F3F8C}" dt="2024-05-14T06:15:44.864" v="21"/>
          <ac:spMkLst>
            <pc:docMk/>
            <pc:sldMk cId="2769207497" sldId="256"/>
            <ac:spMk id="13" creationId="{BFDC535F-AC0A-417D-96AB-6706BECACD95}"/>
          </ac:spMkLst>
        </pc:spChg>
        <pc:spChg chg="add del">
          <ac:chgData name="Gary Armstrong" userId="S::gary.armstrong@marysmeals.org::038b7189-dab2-484f-acab-eb8de720e0a8" providerId="AD" clId="Web-{FAF7BCFF-259D-B61D-2A48-2801526F3F8C}" dt="2024-05-14T06:20:44.717" v="81"/>
          <ac:spMkLst>
            <pc:docMk/>
            <pc:sldMk cId="2769207497" sldId="256"/>
            <ac:spMk id="14" creationId="{FAF10F47-1605-47C5-AE58-9062909ADA42}"/>
          </ac:spMkLst>
        </pc:spChg>
        <pc:spChg chg="add del">
          <ac:chgData name="Gary Armstrong" userId="S::gary.armstrong@marysmeals.org::038b7189-dab2-484f-acab-eb8de720e0a8" providerId="AD" clId="Web-{FAF7BCFF-259D-B61D-2A48-2801526F3F8C}" dt="2024-05-14T06:15:44.864" v="21"/>
          <ac:spMkLst>
            <pc:docMk/>
            <pc:sldMk cId="2769207497" sldId="256"/>
            <ac:spMk id="15" creationId="{97AAAF8E-31DB-4148-8FCA-4D8233D691C6}"/>
          </ac:spMkLst>
        </pc:spChg>
        <pc:spChg chg="add del">
          <ac:chgData name="Gary Armstrong" userId="S::gary.armstrong@marysmeals.org::038b7189-dab2-484f-acab-eb8de720e0a8" providerId="AD" clId="Web-{FAF7BCFF-259D-B61D-2A48-2801526F3F8C}" dt="2024-05-14T06:15:44.864" v="21"/>
          <ac:spMkLst>
            <pc:docMk/>
            <pc:sldMk cId="2769207497" sldId="256"/>
            <ac:spMk id="17" creationId="{AA274328-4774-4DF9-BA53-452565122FBB}"/>
          </ac:spMkLst>
        </pc:spChg>
        <pc:spChg chg="add del">
          <ac:chgData name="Gary Armstrong" userId="S::gary.armstrong@marysmeals.org::038b7189-dab2-484f-acab-eb8de720e0a8" providerId="AD" clId="Web-{FAF7BCFF-259D-B61D-2A48-2801526F3F8C}" dt="2024-05-14T06:15:44.864" v="21"/>
          <ac:spMkLst>
            <pc:docMk/>
            <pc:sldMk cId="2769207497" sldId="256"/>
            <ac:spMk id="19" creationId="{01C7B46D-2FEF-4FAA-915B-8B21A66BB647}"/>
          </ac:spMkLst>
        </pc:spChg>
        <pc:picChg chg="mod ord">
          <ac:chgData name="Gary Armstrong" userId="S::gary.armstrong@marysmeals.org::038b7189-dab2-484f-acab-eb8de720e0a8" providerId="AD" clId="Web-{FAF7BCFF-259D-B61D-2A48-2801526F3F8C}" dt="2024-05-14T06:22:46.752" v="92" actId="1076"/>
          <ac:picMkLst>
            <pc:docMk/>
            <pc:sldMk cId="2769207497" sldId="256"/>
            <ac:picMk id="3" creationId="{1B2239A5-CA4A-3556-A850-E6C516D783C9}"/>
          </ac:picMkLst>
        </pc:picChg>
        <pc:picChg chg="add del mod">
          <ac:chgData name="Gary Armstrong" userId="S::gary.armstrong@marysmeals.org::038b7189-dab2-484f-acab-eb8de720e0a8" providerId="AD" clId="Web-{FAF7BCFF-259D-B61D-2A48-2801526F3F8C}" dt="2024-05-14T06:20:57.655" v="82"/>
          <ac:picMkLst>
            <pc:docMk/>
            <pc:sldMk cId="2769207497" sldId="256"/>
            <ac:picMk id="5" creationId="{BD111A57-933D-DA15-EC7F-BD8ED6CC5DF6}"/>
          </ac:picMkLst>
        </pc:picChg>
        <pc:picChg chg="mod">
          <ac:chgData name="Gary Armstrong" userId="S::gary.armstrong@marysmeals.org::038b7189-dab2-484f-acab-eb8de720e0a8" providerId="AD" clId="Web-{FAF7BCFF-259D-B61D-2A48-2801526F3F8C}" dt="2024-05-14T06:23:01.518" v="93" actId="1076"/>
          <ac:picMkLst>
            <pc:docMk/>
            <pc:sldMk cId="2769207497" sldId="256"/>
            <ac:picMk id="6" creationId="{FA001010-7C90-8A19-2717-1E152AEB3FBF}"/>
          </ac:picMkLst>
        </pc:picChg>
        <pc:picChg chg="mod">
          <ac:chgData name="Gary Armstrong" userId="S::gary.armstrong@marysmeals.org::038b7189-dab2-484f-acab-eb8de720e0a8" providerId="AD" clId="Web-{FAF7BCFF-259D-B61D-2A48-2801526F3F8C}" dt="2024-05-14T06:23:46.238" v="97" actId="1076"/>
          <ac:picMkLst>
            <pc:docMk/>
            <pc:sldMk cId="2769207497" sldId="256"/>
            <ac:picMk id="8" creationId="{0FB9D69B-6C02-E3C4-9B2C-204ABAA170F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8BCAC-E541-47A9-975B-3D89C4B89029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07D75-9756-4019-AF79-F1B39CE474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86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By leaving a gift to Mary’s Meals, you will feed hungry children living in the world’s poorest countries. But your generosity will deliver more than just a meal to little ones.​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Your gift will have a lasting impact on the lives of children around the world. For </a:t>
            </a:r>
            <a:r>
              <a:rPr lang="en-GB" dirty="0" err="1"/>
              <a:t>Avito</a:t>
            </a:r>
            <a:r>
              <a:rPr lang="en-GB" dirty="0"/>
              <a:t>, the promise of a daily meal in school changed his life.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Avito</a:t>
            </a:r>
            <a:r>
              <a:rPr lang="en-GB" dirty="0"/>
              <a:t>, 26, is a teacher at </a:t>
            </a:r>
            <a:r>
              <a:rPr lang="en-GB" dirty="0" err="1"/>
              <a:t>Chikowa</a:t>
            </a:r>
            <a:r>
              <a:rPr lang="en-GB" dirty="0"/>
              <a:t> Primary School, Mambwe District, Zambia, where he was once a pupil. Growing up, </a:t>
            </a:r>
            <a:r>
              <a:rPr lang="en-GB" dirty="0" err="1"/>
              <a:t>Avito’s</a:t>
            </a:r>
            <a:r>
              <a:rPr lang="en-GB" dirty="0"/>
              <a:t> family were very poor and there was little food at home meaning he was often too hungry to attend school.​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However, the introduction of Mary’s Meals’ school feeding programme attracted him into the classroom. With energy to learn and concentrate on his studies, </a:t>
            </a:r>
            <a:r>
              <a:rPr lang="en-GB" dirty="0" err="1"/>
              <a:t>Avito</a:t>
            </a:r>
            <a:r>
              <a:rPr lang="en-GB" dirty="0"/>
              <a:t> was able to gain an education and achieve his dreams of becoming a teacher. 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Avito</a:t>
            </a:r>
            <a:r>
              <a:rPr lang="en-GB" dirty="0"/>
              <a:t> now educates the next generation, helping to lift his community out of poverty.​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Avito’s</a:t>
            </a:r>
            <a:r>
              <a:rPr lang="en-GB" dirty="0"/>
              <a:t> story shows that leaving a gift in your will won’t just feed a child for a day. It will fuel generations with hope. 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Mary’s Meals also offers a free will writing service in partnership with </a:t>
            </a:r>
            <a:r>
              <a:rPr lang="en-GB" dirty="0" err="1"/>
              <a:t>Farewill</a:t>
            </a:r>
            <a:r>
              <a:rPr lang="en-GB" dirty="0"/>
              <a:t>, the largest will writer in the UK. Supporters can use this free service whether or not they include Mary’s Meals in their will. 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To find out more about how to include Mary’s Meals in your will, please visit www.marysmeals.org.uk/get-involved/ways-to-give/leave-a-gift-in-your-will  </a:t>
            </a:r>
          </a:p>
          <a:p>
            <a:endParaRPr lang="en-GB" dirty="0"/>
          </a:p>
          <a:p>
            <a:r>
              <a:rPr lang="en-GB" dirty="0"/>
              <a:t>​</a:t>
            </a:r>
          </a:p>
          <a:p>
            <a:endParaRPr lang="en-GB" dirty="0"/>
          </a:p>
          <a:p>
            <a:r>
              <a:rPr lang="en-GB" dirty="0"/>
              <a:t>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07D75-9756-4019-AF79-F1B39CE4745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76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C228-3365-48AA-3F8D-6FAAC9CB6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204D1-C3ED-C5B9-B1EA-70393C54B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4EC49-8C48-A09F-BD02-C5B55F20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CE817-1281-46D4-BEE6-48CDD79C9329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43963-291F-0303-F6D8-D237841DF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AE346-CFA3-F427-AE4A-0D509ED4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F1F8-C56F-4DEC-AF40-C23C3FB65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24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0A93-3038-367E-9BF5-D4EA29E2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751096-7F99-318B-E7D1-6FD1B586B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17A67-E46A-00D7-343E-561F1290E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CE817-1281-46D4-BEE6-48CDD79C9329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52E51-1A4D-6C8C-9574-73A10C9E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9E269-91A8-F6CD-79FB-501E4338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F1F8-C56F-4DEC-AF40-C23C3FB65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7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3CFE39-E030-3CBA-6A8D-8C0E7B6EA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A93A3D-8A3D-9280-31A8-96EFAE29F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9B98D-15DD-8EAC-B328-0ACBEB9F6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CE817-1281-46D4-BEE6-48CDD79C9329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C04B8-509B-2AF8-0FCA-46D67A4DB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93BD8-55CB-A67A-7478-DBCF298DC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F1F8-C56F-4DEC-AF40-C23C3FB65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24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EC77D-6536-5878-EC9B-2162E18DB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579CA-B672-8FCF-4D68-C14AF0BC5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26153-51AE-59E5-C9D8-F49B7E75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CE817-1281-46D4-BEE6-48CDD79C9329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594D4-2AD0-025D-ED72-7F2BD606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78F93-DD33-780B-AC3A-203DD1C50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F1F8-C56F-4DEC-AF40-C23C3FB65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22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BAE15-14C2-5501-658B-57217ACB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3BAD1-4BF6-1162-B451-A187EDF02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4D763-C9FC-90FD-0C3A-7B473A96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CE817-1281-46D4-BEE6-48CDD79C9329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42E8D-F847-FBBF-7866-DD27F87DF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314A2-ED3C-B027-86EB-EE9F3001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F1F8-C56F-4DEC-AF40-C23C3FB65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12D6E-84AE-77D7-66F1-9EA27703C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E43E7-C811-7B3D-CC32-F22D6C566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4E63E-8CF1-A805-9502-393F16188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5C8BD-519E-8E7B-F7A9-E4E95EA0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CE817-1281-46D4-BEE6-48CDD79C9329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84A12-10FE-03E2-36B6-8214DB06A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6149C-B40A-DC64-EC35-B14610AEA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F1F8-C56F-4DEC-AF40-C23C3FB65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11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3F71-E908-268B-0CA5-FD12AEC2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CF086-9680-49E5-7CE9-6EB836FBB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8F1F0-B138-3187-4995-94568B9B4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6825E0-B727-7EF2-AACE-A081E424C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62AFF3-F4A5-6203-610F-95C400C625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7B607-1829-8DBB-40E0-F53184C2B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CE817-1281-46D4-BEE6-48CDD79C9329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802E1-FFED-C885-7E99-BEAC35AF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E3C960-A643-A65B-BF32-68CFF44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F1F8-C56F-4DEC-AF40-C23C3FB65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055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2612-06F6-72EB-945B-5909A5E6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5CFF9-2A4C-DEEE-C87E-3EB77B73E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CE817-1281-46D4-BEE6-48CDD79C9329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09BEE-FB93-73E8-38C6-D96EADD78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4CC6FC-39EF-CB91-401D-D74F6D0D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F1F8-C56F-4DEC-AF40-C23C3FB65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028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ED5561-8385-1C9A-F79F-7991D1FA8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CE817-1281-46D4-BEE6-48CDD79C9329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6B9F2-D0B7-8989-4FAC-1DE0E1C45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4CCA4-E8A7-4A50-E0A6-263ABBFE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F1F8-C56F-4DEC-AF40-C23C3FB65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09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F320F-881F-21B8-AB15-4CC924FD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5AFDF-7BE9-567A-4FE4-1EFA2AB2C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72D0C-CCD0-1E1D-082B-E2AB35238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72375-5C84-E91C-46A6-875916D7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CE817-1281-46D4-BEE6-48CDD79C9329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42F52-6BC2-091D-2259-A8EDA27CE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BD749-F498-EFA5-D8C6-FAC49EE0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F1F8-C56F-4DEC-AF40-C23C3FB65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70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D8530-3F54-B327-0E22-3805EAB5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0FBE04-BBA1-0D92-A9F5-951FB7351E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60E1F-3141-A4B8-E946-20570E4EA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870B0-019E-F6F2-9AB0-3350B0A0D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CE817-1281-46D4-BEE6-48CDD79C9329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05C6B-925C-DDCE-8756-5502F227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250E4-6F09-41B0-A045-AD9FA8B6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4F1F8-C56F-4DEC-AF40-C23C3FB65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573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D424AA-92FC-1E56-8584-D0E50311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A5AC8-C42C-647B-B34A-E7EE88B75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21ABE-6FE6-1CC0-5974-D987F3AD2B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CE817-1281-46D4-BEE6-48CDD79C9329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E5388-90C6-C68D-E97D-819867EEB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93212-BF46-444F-109D-CB739782E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F1F8-C56F-4DEC-AF40-C23C3FB65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62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0FB9D69B-6C02-E3C4-9B2C-204ABAA17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78" y="3422707"/>
            <a:ext cx="1965493" cy="18688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223312-841C-5A49-AC20-1C904AC4E751}"/>
              </a:ext>
            </a:extLst>
          </p:cNvPr>
          <p:cNvSpPr/>
          <p:nvPr/>
        </p:nvSpPr>
        <p:spPr>
          <a:xfrm>
            <a:off x="-6927" y="5403272"/>
            <a:ext cx="12205853" cy="14408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239A5-CA4A-3556-A850-E6C516D78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9" y="5684917"/>
            <a:ext cx="10920761" cy="97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07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224D367F98484F8527879C161A7B6E" ma:contentTypeVersion="19" ma:contentTypeDescription="Create a new document." ma:contentTypeScope="" ma:versionID="e3c0c41652ff565dd113d408c4fca211">
  <xsd:schema xmlns:xsd="http://www.w3.org/2001/XMLSchema" xmlns:xs="http://www.w3.org/2001/XMLSchema" xmlns:p="http://schemas.microsoft.com/office/2006/metadata/properties" xmlns:ns2="75f73c02-7b2d-4116-9326-4c92726ed803" xmlns:ns3="50a1efa9-47d8-481f-aad5-38d3c45f03e8" targetNamespace="http://schemas.microsoft.com/office/2006/metadata/properties" ma:root="true" ma:fieldsID="8f9457bb3d2c2353b836c0c8d9d49d92" ns2:_="" ns3:_="">
    <xsd:import namespace="75f73c02-7b2d-4116-9326-4c92726ed803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FBUR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f73c02-7b2d-4116-9326-4c92726ed8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FBURL" ma:index="24" nillable="true" ma:displayName="FB URL" ma:format="Dropdown" ma:internalName="FBURL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75f73c02-7b2d-4116-9326-4c92726ed803">
      <Terms xmlns="http://schemas.microsoft.com/office/infopath/2007/PartnerControls"/>
    </lcf76f155ced4ddcb4097134ff3c332f>
    <FBURL xmlns="75f73c02-7b2d-4116-9326-4c92726ed803" xsi:nil="true"/>
  </documentManagement>
</p:properties>
</file>

<file path=customXml/itemProps1.xml><?xml version="1.0" encoding="utf-8"?>
<ds:datastoreItem xmlns:ds="http://schemas.openxmlformats.org/officeDocument/2006/customXml" ds:itemID="{38889318-0E42-4908-A3F3-6B35ECF4CF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f73c02-7b2d-4116-9326-4c92726ed803"/>
    <ds:schemaRef ds:uri="50a1efa9-47d8-481f-aad5-38d3c45f0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7C4388-8BE0-4832-AD69-2687D2E99F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7A7320-2DB6-48AE-BAAD-90F85AA76B0E}">
  <ds:schemaRefs>
    <ds:schemaRef ds:uri="http://schemas.microsoft.com/office/2006/metadata/properties"/>
    <ds:schemaRef ds:uri="http://schemas.microsoft.com/office/infopath/2007/PartnerControls"/>
    <ds:schemaRef ds:uri="50a1efa9-47d8-481f-aad5-38d3c45f03e8"/>
    <ds:schemaRef ds:uri="75f73c02-7b2d-4116-9326-4c92726ed8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276</Words>
  <Application>Microsoft Office PowerPoint</Application>
  <PresentationFormat>Widescreen</PresentationFormat>
  <Paragraphs>20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Trist</dc:creator>
  <cp:lastModifiedBy>Ellis Pettigrew</cp:lastModifiedBy>
  <cp:revision>76</cp:revision>
  <dcterms:created xsi:type="dcterms:W3CDTF">2024-05-09T15:34:57Z</dcterms:created>
  <dcterms:modified xsi:type="dcterms:W3CDTF">2024-05-14T08:13:35Z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0x010100A6224D367F98484F8527879C161A7B6E</vt:lpwstr>
  </property>
  <property fmtid="{D5CDD505-2E9C-101B-9397-08002B2CF9AE}" pid="3" name="MediaServiceImageTags">
    <vt:lpwstr/>
  </property>
</Properties>
</file>